
<file path=[Content_Types].xml><?xml version="1.0" encoding="utf-8"?>
<Types xmlns="http://schemas.openxmlformats.org/package/2006/content-types">
  <Default Extension="jfif" ContentType="image/jpeg"/>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9"/>
  </p:notesMasterIdLst>
  <p:sldIdLst>
    <p:sldId id="257" r:id="rId2"/>
    <p:sldId id="258" r:id="rId3"/>
    <p:sldId id="259" r:id="rId4"/>
    <p:sldId id="260" r:id="rId5"/>
    <p:sldId id="261" r:id="rId6"/>
    <p:sldId id="263" r:id="rId7"/>
    <p:sldId id="262" r:id="rId8"/>
    <p:sldId id="264" r:id="rId9"/>
    <p:sldId id="265" r:id="rId10"/>
    <p:sldId id="285" r:id="rId11"/>
    <p:sldId id="286" r:id="rId12"/>
    <p:sldId id="287" r:id="rId13"/>
    <p:sldId id="288" r:id="rId14"/>
    <p:sldId id="289" r:id="rId15"/>
    <p:sldId id="291" r:id="rId16"/>
    <p:sldId id="281" r:id="rId17"/>
    <p:sldId id="284" r:id="rId18"/>
    <p:sldId id="273" r:id="rId19"/>
    <p:sldId id="277" r:id="rId20"/>
    <p:sldId id="278" r:id="rId21"/>
    <p:sldId id="279" r:id="rId22"/>
    <p:sldId id="280" r:id="rId23"/>
    <p:sldId id="283" r:id="rId24"/>
    <p:sldId id="292" r:id="rId25"/>
    <p:sldId id="293" r:id="rId26"/>
    <p:sldId id="294"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A9F09-5F4A-4ABB-B066-A529B48813A9}" v="12" dt="2021-08-27T07:15:35.120"/>
    <p1510:client id="{8AEA5C3C-D289-4813-8E30-BD1018075FB5}" v="26" dt="2021-08-28T01:32:58.6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ang tran minh" userId="c5a363aec3954795" providerId="LiveId" clId="{09AA9F09-5F4A-4ABB-B066-A529B48813A9}"/>
    <pc:docChg chg="undo custSel delSld modSld">
      <pc:chgData name="hoang tran minh" userId="c5a363aec3954795" providerId="LiveId" clId="{09AA9F09-5F4A-4ABB-B066-A529B48813A9}" dt="2021-08-28T10:32:51.797" v="152" actId="255"/>
      <pc:docMkLst>
        <pc:docMk/>
      </pc:docMkLst>
      <pc:sldChg chg="del">
        <pc:chgData name="hoang tran minh" userId="c5a363aec3954795" providerId="LiveId" clId="{09AA9F09-5F4A-4ABB-B066-A529B48813A9}" dt="2021-08-27T02:54:11.422" v="0" actId="47"/>
        <pc:sldMkLst>
          <pc:docMk/>
          <pc:sldMk cId="0" sldId="266"/>
        </pc:sldMkLst>
      </pc:sldChg>
      <pc:sldChg chg="del">
        <pc:chgData name="hoang tran minh" userId="c5a363aec3954795" providerId="LiveId" clId="{09AA9F09-5F4A-4ABB-B066-A529B48813A9}" dt="2021-08-27T02:54:12.646" v="1" actId="47"/>
        <pc:sldMkLst>
          <pc:docMk/>
          <pc:sldMk cId="502857910" sldId="270"/>
        </pc:sldMkLst>
      </pc:sldChg>
      <pc:sldChg chg="modSp mod">
        <pc:chgData name="hoang tran minh" userId="c5a363aec3954795" providerId="LiveId" clId="{09AA9F09-5F4A-4ABB-B066-A529B48813A9}" dt="2021-08-27T06:48:18.313" v="22" actId="20577"/>
        <pc:sldMkLst>
          <pc:docMk/>
          <pc:sldMk cId="0" sldId="271"/>
        </pc:sldMkLst>
        <pc:spChg chg="mod">
          <ac:chgData name="hoang tran minh" userId="c5a363aec3954795" providerId="LiveId" clId="{09AA9F09-5F4A-4ABB-B066-A529B48813A9}" dt="2021-08-27T06:48:18.313" v="22" actId="20577"/>
          <ac:spMkLst>
            <pc:docMk/>
            <pc:sldMk cId="0" sldId="271"/>
            <ac:spMk id="13323" creationId="{4AD5FA86-BBF1-463D-9D6C-741E11FF6B18}"/>
          </ac:spMkLst>
        </pc:spChg>
      </pc:sldChg>
      <pc:sldChg chg="addSp delSp modSp mod modAnim">
        <pc:chgData name="hoang tran minh" userId="c5a363aec3954795" providerId="LiveId" clId="{09AA9F09-5F4A-4ABB-B066-A529B48813A9}" dt="2021-08-28T10:31:58.251" v="144" actId="1076"/>
        <pc:sldMkLst>
          <pc:docMk/>
          <pc:sldMk cId="1495660989" sldId="277"/>
        </pc:sldMkLst>
        <pc:graphicFrameChg chg="mod modGraphic">
          <ac:chgData name="hoang tran minh" userId="c5a363aec3954795" providerId="LiveId" clId="{09AA9F09-5F4A-4ABB-B066-A529B48813A9}" dt="2021-08-28T10:31:46.681" v="141" actId="255"/>
          <ac:graphicFrameMkLst>
            <pc:docMk/>
            <pc:sldMk cId="1495660989" sldId="277"/>
            <ac:graphicFrameMk id="4" creationId="{00000000-0000-0000-0000-000000000000}"/>
          </ac:graphicFrameMkLst>
        </pc:graphicFrameChg>
        <pc:graphicFrameChg chg="modGraphic">
          <ac:chgData name="hoang tran minh" userId="c5a363aec3954795" providerId="LiveId" clId="{09AA9F09-5F4A-4ABB-B066-A529B48813A9}" dt="2021-08-28T10:31:51.472" v="142" actId="255"/>
          <ac:graphicFrameMkLst>
            <pc:docMk/>
            <pc:sldMk cId="1495660989" sldId="277"/>
            <ac:graphicFrameMk id="5" creationId="{00000000-0000-0000-0000-000000000000}"/>
          </ac:graphicFrameMkLst>
        </pc:graphicFrameChg>
        <pc:graphicFrameChg chg="add del">
          <ac:chgData name="hoang tran minh" userId="c5a363aec3954795" providerId="LiveId" clId="{09AA9F09-5F4A-4ABB-B066-A529B48813A9}" dt="2021-08-27T06:44:46.146" v="7" actId="478"/>
          <ac:graphicFrameMkLst>
            <pc:docMk/>
            <pc:sldMk cId="1495660989" sldId="277"/>
            <ac:graphicFrameMk id="6" creationId="{00000000-0000-0000-0000-000000000000}"/>
          </ac:graphicFrameMkLst>
        </pc:graphicFrameChg>
        <pc:graphicFrameChg chg="mod modGraphic">
          <ac:chgData name="hoang tran minh" userId="c5a363aec3954795" providerId="LiveId" clId="{09AA9F09-5F4A-4ABB-B066-A529B48813A9}" dt="2021-08-28T10:31:58.251" v="144" actId="1076"/>
          <ac:graphicFrameMkLst>
            <pc:docMk/>
            <pc:sldMk cId="1495660989" sldId="277"/>
            <ac:graphicFrameMk id="7" creationId="{00000000-0000-0000-0000-000000000000}"/>
          </ac:graphicFrameMkLst>
        </pc:graphicFrameChg>
      </pc:sldChg>
      <pc:sldChg chg="delSp modSp mod modAnim">
        <pc:chgData name="hoang tran minh" userId="c5a363aec3954795" providerId="LiveId" clId="{09AA9F09-5F4A-4ABB-B066-A529B48813A9}" dt="2021-08-28T10:31:19.524" v="140" actId="255"/>
        <pc:sldMkLst>
          <pc:docMk/>
          <pc:sldMk cId="3957785651" sldId="278"/>
        </pc:sldMkLst>
        <pc:graphicFrameChg chg="mod modGraphic">
          <ac:chgData name="hoang tran minh" userId="c5a363aec3954795" providerId="LiveId" clId="{09AA9F09-5F4A-4ABB-B066-A529B48813A9}" dt="2021-08-28T10:30:33.772" v="134" actId="255"/>
          <ac:graphicFrameMkLst>
            <pc:docMk/>
            <pc:sldMk cId="3957785651" sldId="278"/>
            <ac:graphicFrameMk id="4" creationId="{00000000-0000-0000-0000-000000000000}"/>
          </ac:graphicFrameMkLst>
        </pc:graphicFrameChg>
        <pc:graphicFrameChg chg="modGraphic">
          <ac:chgData name="hoang tran minh" userId="c5a363aec3954795" providerId="LiveId" clId="{09AA9F09-5F4A-4ABB-B066-A529B48813A9}" dt="2021-08-28T10:31:06.893" v="137" actId="255"/>
          <ac:graphicFrameMkLst>
            <pc:docMk/>
            <pc:sldMk cId="3957785651" sldId="278"/>
            <ac:graphicFrameMk id="5" creationId="{00000000-0000-0000-0000-000000000000}"/>
          </ac:graphicFrameMkLst>
        </pc:graphicFrameChg>
        <pc:graphicFrameChg chg="del">
          <ac:chgData name="hoang tran minh" userId="c5a363aec3954795" providerId="LiveId" clId="{09AA9F09-5F4A-4ABB-B066-A529B48813A9}" dt="2021-08-27T06:45:01.481" v="10" actId="478"/>
          <ac:graphicFrameMkLst>
            <pc:docMk/>
            <pc:sldMk cId="3957785651" sldId="278"/>
            <ac:graphicFrameMk id="6" creationId="{00000000-0000-0000-0000-000000000000}"/>
          </ac:graphicFrameMkLst>
        </pc:graphicFrameChg>
        <pc:graphicFrameChg chg="modGraphic">
          <ac:chgData name="hoang tran minh" userId="c5a363aec3954795" providerId="LiveId" clId="{09AA9F09-5F4A-4ABB-B066-A529B48813A9}" dt="2021-08-28T10:31:19.524" v="140" actId="255"/>
          <ac:graphicFrameMkLst>
            <pc:docMk/>
            <pc:sldMk cId="3957785651" sldId="278"/>
            <ac:graphicFrameMk id="7" creationId="{00000000-0000-0000-0000-000000000000}"/>
          </ac:graphicFrameMkLst>
        </pc:graphicFrameChg>
      </pc:sldChg>
      <pc:sldChg chg="delSp modSp mod modAnim">
        <pc:chgData name="hoang tran minh" userId="c5a363aec3954795" providerId="LiveId" clId="{09AA9F09-5F4A-4ABB-B066-A529B48813A9}" dt="2021-08-28T10:32:14.260" v="146" actId="255"/>
        <pc:sldMkLst>
          <pc:docMk/>
          <pc:sldMk cId="3608245912" sldId="279"/>
        </pc:sldMkLst>
        <pc:graphicFrameChg chg="mod modGraphic">
          <ac:chgData name="hoang tran minh" userId="c5a363aec3954795" providerId="LiveId" clId="{09AA9F09-5F4A-4ABB-B066-A529B48813A9}" dt="2021-08-28T10:29:59.512" v="129" actId="20577"/>
          <ac:graphicFrameMkLst>
            <pc:docMk/>
            <pc:sldMk cId="3608245912" sldId="279"/>
            <ac:graphicFrameMk id="4" creationId="{00000000-0000-0000-0000-000000000000}"/>
          </ac:graphicFrameMkLst>
        </pc:graphicFrameChg>
        <pc:graphicFrameChg chg="modGraphic">
          <ac:chgData name="hoang tran minh" userId="c5a363aec3954795" providerId="LiveId" clId="{09AA9F09-5F4A-4ABB-B066-A529B48813A9}" dt="2021-08-28T10:32:08.695" v="145" actId="255"/>
          <ac:graphicFrameMkLst>
            <pc:docMk/>
            <pc:sldMk cId="3608245912" sldId="279"/>
            <ac:graphicFrameMk id="5" creationId="{00000000-0000-0000-0000-000000000000}"/>
          </ac:graphicFrameMkLst>
        </pc:graphicFrameChg>
        <pc:graphicFrameChg chg="del">
          <ac:chgData name="hoang tran minh" userId="c5a363aec3954795" providerId="LiveId" clId="{09AA9F09-5F4A-4ABB-B066-A529B48813A9}" dt="2021-08-27T06:45:59.108" v="14" actId="478"/>
          <ac:graphicFrameMkLst>
            <pc:docMk/>
            <pc:sldMk cId="3608245912" sldId="279"/>
            <ac:graphicFrameMk id="6" creationId="{00000000-0000-0000-0000-000000000000}"/>
          </ac:graphicFrameMkLst>
        </pc:graphicFrameChg>
        <pc:graphicFrameChg chg="modGraphic">
          <ac:chgData name="hoang tran minh" userId="c5a363aec3954795" providerId="LiveId" clId="{09AA9F09-5F4A-4ABB-B066-A529B48813A9}" dt="2021-08-28T10:32:14.260" v="146" actId="255"/>
          <ac:graphicFrameMkLst>
            <pc:docMk/>
            <pc:sldMk cId="3608245912" sldId="279"/>
            <ac:graphicFrameMk id="7" creationId="{00000000-0000-0000-0000-000000000000}"/>
          </ac:graphicFrameMkLst>
        </pc:graphicFrameChg>
      </pc:sldChg>
      <pc:sldChg chg="delSp modSp mod modAnim">
        <pc:chgData name="hoang tran minh" userId="c5a363aec3954795" providerId="LiveId" clId="{09AA9F09-5F4A-4ABB-B066-A529B48813A9}" dt="2021-08-28T10:32:51.797" v="152" actId="255"/>
        <pc:sldMkLst>
          <pc:docMk/>
          <pc:sldMk cId="3116758018" sldId="280"/>
        </pc:sldMkLst>
        <pc:graphicFrameChg chg="mod modGraphic">
          <ac:chgData name="hoang tran minh" userId="c5a363aec3954795" providerId="LiveId" clId="{09AA9F09-5F4A-4ABB-B066-A529B48813A9}" dt="2021-08-28T10:32:25.375" v="149" actId="255"/>
          <ac:graphicFrameMkLst>
            <pc:docMk/>
            <pc:sldMk cId="3116758018" sldId="280"/>
            <ac:graphicFrameMk id="4" creationId="{00000000-0000-0000-0000-000000000000}"/>
          </ac:graphicFrameMkLst>
        </pc:graphicFrameChg>
        <pc:graphicFrameChg chg="modGraphic">
          <ac:chgData name="hoang tran minh" userId="c5a363aec3954795" providerId="LiveId" clId="{09AA9F09-5F4A-4ABB-B066-A529B48813A9}" dt="2021-08-28T10:32:30.304" v="150" actId="255"/>
          <ac:graphicFrameMkLst>
            <pc:docMk/>
            <pc:sldMk cId="3116758018" sldId="280"/>
            <ac:graphicFrameMk id="5" creationId="{00000000-0000-0000-0000-000000000000}"/>
          </ac:graphicFrameMkLst>
        </pc:graphicFrameChg>
        <pc:graphicFrameChg chg="del">
          <ac:chgData name="hoang tran minh" userId="c5a363aec3954795" providerId="LiveId" clId="{09AA9F09-5F4A-4ABB-B066-A529B48813A9}" dt="2021-08-27T06:46:27.333" v="17" actId="478"/>
          <ac:graphicFrameMkLst>
            <pc:docMk/>
            <pc:sldMk cId="3116758018" sldId="280"/>
            <ac:graphicFrameMk id="6" creationId="{00000000-0000-0000-0000-000000000000}"/>
          </ac:graphicFrameMkLst>
        </pc:graphicFrameChg>
        <pc:graphicFrameChg chg="mod modGraphic">
          <ac:chgData name="hoang tran minh" userId="c5a363aec3954795" providerId="LiveId" clId="{09AA9F09-5F4A-4ABB-B066-A529B48813A9}" dt="2021-08-28T10:32:51.797" v="152" actId="255"/>
          <ac:graphicFrameMkLst>
            <pc:docMk/>
            <pc:sldMk cId="3116758018" sldId="280"/>
            <ac:graphicFrameMk id="7" creationId="{00000000-0000-0000-0000-000000000000}"/>
          </ac:graphicFrameMkLst>
        </pc:graphicFrameChg>
      </pc:sldChg>
      <pc:sldChg chg="addSp delSp modSp mod setBg">
        <pc:chgData name="hoang tran minh" userId="c5a363aec3954795" providerId="LiveId" clId="{09AA9F09-5F4A-4ABB-B066-A529B48813A9}" dt="2021-08-27T07:08:33.654" v="52" actId="14100"/>
        <pc:sldMkLst>
          <pc:docMk/>
          <pc:sldMk cId="3120965891" sldId="292"/>
        </pc:sldMkLst>
        <pc:spChg chg="mod">
          <ac:chgData name="hoang tran minh" userId="c5a363aec3954795" providerId="LiveId" clId="{09AA9F09-5F4A-4ABB-B066-A529B48813A9}" dt="2021-08-27T07:08:12.275" v="46" actId="1076"/>
          <ac:spMkLst>
            <pc:docMk/>
            <pc:sldMk cId="3120965891" sldId="292"/>
            <ac:spMk id="2" creationId="{671DB934-ABC1-49E6-963A-1B9F3168686D}"/>
          </ac:spMkLst>
        </pc:spChg>
        <pc:spChg chg="add del mod ord">
          <ac:chgData name="hoang tran minh" userId="c5a363aec3954795" providerId="LiveId" clId="{09AA9F09-5F4A-4ABB-B066-A529B48813A9}" dt="2021-08-27T07:07:58.818" v="42" actId="26606"/>
          <ac:spMkLst>
            <pc:docMk/>
            <pc:sldMk cId="3120965891" sldId="292"/>
            <ac:spMk id="3" creationId="{FF333EE5-0EE3-40CD-BEC7-F84AADDB5C5F}"/>
          </ac:spMkLst>
        </pc:spChg>
        <pc:spChg chg="mod ord">
          <ac:chgData name="hoang tran minh" userId="c5a363aec3954795" providerId="LiveId" clId="{09AA9F09-5F4A-4ABB-B066-A529B48813A9}" dt="2021-08-27T07:07:58.818" v="42" actId="26606"/>
          <ac:spMkLst>
            <pc:docMk/>
            <pc:sldMk cId="3120965891" sldId="292"/>
            <ac:spMk id="4" creationId="{CA273D3F-4703-48EC-9412-3B9C4D713DF0}"/>
          </ac:spMkLst>
        </pc:spChg>
        <pc:spChg chg="mod ord">
          <ac:chgData name="hoang tran minh" userId="c5a363aec3954795" providerId="LiveId" clId="{09AA9F09-5F4A-4ABB-B066-A529B48813A9}" dt="2021-08-27T07:07:58.818" v="42" actId="26606"/>
          <ac:spMkLst>
            <pc:docMk/>
            <pc:sldMk cId="3120965891" sldId="292"/>
            <ac:spMk id="5" creationId="{68C83465-15AC-4B0D-8BA9-D28A1C18CF9E}"/>
          </ac:spMkLst>
        </pc:spChg>
        <pc:spChg chg="add del">
          <ac:chgData name="hoang tran minh" userId="c5a363aec3954795" providerId="LiveId" clId="{09AA9F09-5F4A-4ABB-B066-A529B48813A9}" dt="2021-08-27T07:07:31.817" v="37" actId="26606"/>
          <ac:spMkLst>
            <pc:docMk/>
            <pc:sldMk cId="3120965891" sldId="292"/>
            <ac:spMk id="9" creationId="{CA9CD3E6-968F-41B1-B6FA-C6FD9B728B6F}"/>
          </ac:spMkLst>
        </pc:spChg>
        <pc:spChg chg="add del">
          <ac:chgData name="hoang tran minh" userId="c5a363aec3954795" providerId="LiveId" clId="{09AA9F09-5F4A-4ABB-B066-A529B48813A9}" dt="2021-08-27T07:06:57.597" v="30" actId="26606"/>
          <ac:spMkLst>
            <pc:docMk/>
            <pc:sldMk cId="3120965891" sldId="292"/>
            <ac:spMk id="24" creationId="{DC05F582-AA63-4A8C-915E-66057E4BEEA9}"/>
          </ac:spMkLst>
        </pc:spChg>
        <pc:spChg chg="add del">
          <ac:chgData name="hoang tran minh" userId="c5a363aec3954795" providerId="LiveId" clId="{09AA9F09-5F4A-4ABB-B066-A529B48813A9}" dt="2021-08-27T07:07:58.818" v="42" actId="26606"/>
          <ac:spMkLst>
            <pc:docMk/>
            <pc:sldMk cId="3120965891" sldId="292"/>
            <ac:spMk id="25" creationId="{7D2FD795-8DF5-44F0-8664-4D8F626DD85A}"/>
          </ac:spMkLst>
        </pc:spChg>
        <pc:spChg chg="add del">
          <ac:chgData name="hoang tran minh" userId="c5a363aec3954795" providerId="LiveId" clId="{09AA9F09-5F4A-4ABB-B066-A529B48813A9}" dt="2021-08-27T07:07:58.818" v="42" actId="26606"/>
          <ac:spMkLst>
            <pc:docMk/>
            <pc:sldMk cId="3120965891" sldId="292"/>
            <ac:spMk id="26" creationId="{9D8267F7-1115-4F9A-BEF5-BB6664BCF0DB}"/>
          </ac:spMkLst>
        </pc:spChg>
        <pc:spChg chg="add mod">
          <ac:chgData name="hoang tran minh" userId="c5a363aec3954795" providerId="LiveId" clId="{09AA9F09-5F4A-4ABB-B066-A529B48813A9}" dt="2021-08-27T07:08:25.682" v="50" actId="255"/>
          <ac:spMkLst>
            <pc:docMk/>
            <pc:sldMk cId="3120965891" sldId="292"/>
            <ac:spMk id="34" creationId="{FF333EE5-0EE3-40CD-BEC7-F84AADDB5C5F}"/>
          </ac:spMkLst>
        </pc:spChg>
        <pc:spChg chg="add">
          <ac:chgData name="hoang tran minh" userId="c5a363aec3954795" providerId="LiveId" clId="{09AA9F09-5F4A-4ABB-B066-A529B48813A9}" dt="2021-08-27T07:07:58.818" v="42" actId="26606"/>
          <ac:spMkLst>
            <pc:docMk/>
            <pc:sldMk cId="3120965891" sldId="292"/>
            <ac:spMk id="35" creationId="{853E39E6-2A74-404E-B4BC-EEC89C01B766}"/>
          </ac:spMkLst>
        </pc:spChg>
        <pc:spChg chg="add">
          <ac:chgData name="hoang tran minh" userId="c5a363aec3954795" providerId="LiveId" clId="{09AA9F09-5F4A-4ABB-B066-A529B48813A9}" dt="2021-08-27T07:07:58.818" v="42" actId="26606"/>
          <ac:spMkLst>
            <pc:docMk/>
            <pc:sldMk cId="3120965891" sldId="292"/>
            <ac:spMk id="49" creationId="{DC05F582-AA63-4A8C-915E-66057E4BEEA9}"/>
          </ac:spMkLst>
        </pc:spChg>
        <pc:spChg chg="add">
          <ac:chgData name="hoang tran minh" userId="c5a363aec3954795" providerId="LiveId" clId="{09AA9F09-5F4A-4ABB-B066-A529B48813A9}" dt="2021-08-27T07:07:58.818" v="42" actId="26606"/>
          <ac:spMkLst>
            <pc:docMk/>
            <pc:sldMk cId="3120965891" sldId="292"/>
            <ac:spMk id="51" creationId="{2D253D93-3319-4E06-B75F-009AE70FCBCA}"/>
          </ac:spMkLst>
        </pc:spChg>
        <pc:grpChg chg="add del">
          <ac:chgData name="hoang tran minh" userId="c5a363aec3954795" providerId="LiveId" clId="{09AA9F09-5F4A-4ABB-B066-A529B48813A9}" dt="2021-08-27T07:06:57.597" v="30" actId="26606"/>
          <ac:grpSpMkLst>
            <pc:docMk/>
            <pc:sldMk cId="3120965891" sldId="292"/>
            <ac:grpSpMk id="12" creationId="{30D050C3-946A-4155-B469-3FE5492E6E91}"/>
          </ac:grpSpMkLst>
        </pc:grpChg>
        <pc:grpChg chg="add del">
          <ac:chgData name="hoang tran minh" userId="c5a363aec3954795" providerId="LiveId" clId="{09AA9F09-5F4A-4ABB-B066-A529B48813A9}" dt="2021-08-27T07:07:31.817" v="37" actId="26606"/>
          <ac:grpSpMkLst>
            <pc:docMk/>
            <pc:sldMk cId="3120965891" sldId="292"/>
            <ac:grpSpMk id="14" creationId="{2F76036C-C247-4F63-AE7F-2ADB1D496E70}"/>
          </ac:grpSpMkLst>
        </pc:grpChg>
        <pc:grpChg chg="add del">
          <ac:chgData name="hoang tran minh" userId="c5a363aec3954795" providerId="LiveId" clId="{09AA9F09-5F4A-4ABB-B066-A529B48813A9}" dt="2021-08-27T07:07:58.818" v="42" actId="26606"/>
          <ac:grpSpMkLst>
            <pc:docMk/>
            <pc:sldMk cId="3120965891" sldId="292"/>
            <ac:grpSpMk id="27" creationId="{7C6B683D-13FA-4605-8648-01FC9C82FEC8}"/>
          </ac:grpSpMkLst>
        </pc:grpChg>
        <pc:grpChg chg="add">
          <ac:chgData name="hoang tran minh" userId="c5a363aec3954795" providerId="LiveId" clId="{09AA9F09-5F4A-4ABB-B066-A529B48813A9}" dt="2021-08-27T07:07:58.818" v="42" actId="26606"/>
          <ac:grpSpMkLst>
            <pc:docMk/>
            <pc:sldMk cId="3120965891" sldId="292"/>
            <ac:grpSpMk id="37" creationId="{30D050C3-946A-4155-B469-3FE5492E6E91}"/>
          </ac:grpSpMkLst>
        </pc:grpChg>
        <pc:graphicFrameChg chg="add del">
          <ac:chgData name="hoang tran minh" userId="c5a363aec3954795" providerId="LiveId" clId="{09AA9F09-5F4A-4ABB-B066-A529B48813A9}" dt="2021-08-27T07:07:58.787" v="41" actId="26606"/>
          <ac:graphicFrameMkLst>
            <pc:docMk/>
            <pc:sldMk cId="3120965891" sldId="292"/>
            <ac:graphicFrameMk id="32" creationId="{5EF9049B-EBFD-435A-8612-8ECC8E1CF178}"/>
          </ac:graphicFrameMkLst>
        </pc:graphicFrameChg>
        <pc:picChg chg="add mod ord">
          <ac:chgData name="hoang tran minh" userId="c5a363aec3954795" providerId="LiveId" clId="{09AA9F09-5F4A-4ABB-B066-A529B48813A9}" dt="2021-08-27T07:08:33.654" v="52" actId="14100"/>
          <ac:picMkLst>
            <pc:docMk/>
            <pc:sldMk cId="3120965891" sldId="292"/>
            <ac:picMk id="7" creationId="{91AE4097-0DE6-4EC4-8BAA-B954FF58EFAA}"/>
          </ac:picMkLst>
        </pc:picChg>
      </pc:sldChg>
      <pc:sldChg chg="modSp mod">
        <pc:chgData name="hoang tran minh" userId="c5a363aec3954795" providerId="LiveId" clId="{09AA9F09-5F4A-4ABB-B066-A529B48813A9}" dt="2021-08-28T10:28:58.412" v="103" actId="27636"/>
        <pc:sldMkLst>
          <pc:docMk/>
          <pc:sldMk cId="3365666772" sldId="294"/>
        </pc:sldMkLst>
        <pc:spChg chg="mod">
          <ac:chgData name="hoang tran minh" userId="c5a363aec3954795" providerId="LiveId" clId="{09AA9F09-5F4A-4ABB-B066-A529B48813A9}" dt="2021-08-28T10:28:58.412" v="103" actId="27636"/>
          <ac:spMkLst>
            <pc:docMk/>
            <pc:sldMk cId="3365666772" sldId="294"/>
            <ac:spMk id="2" creationId="{54A4C5E7-53E6-4247-BD0E-6CB3DF158D2C}"/>
          </ac:spMkLst>
        </pc:spChg>
      </pc:sldChg>
    </pc:docChg>
  </pc:docChgLst>
  <pc:docChgLst>
    <pc:chgData name="hoang tran minh" userId="c5a363aec3954795" providerId="LiveId" clId="{8AEA5C3C-D289-4813-8E30-BD1018075FB5}"/>
    <pc:docChg chg="custSel modSld">
      <pc:chgData name="hoang tran minh" userId="c5a363aec3954795" providerId="LiveId" clId="{8AEA5C3C-D289-4813-8E30-BD1018075FB5}" dt="2021-08-28T01:33:35.425" v="205" actId="14100"/>
      <pc:docMkLst>
        <pc:docMk/>
      </pc:docMkLst>
      <pc:sldChg chg="modSp mod">
        <pc:chgData name="hoang tran minh" userId="c5a363aec3954795" providerId="LiveId" clId="{8AEA5C3C-D289-4813-8E30-BD1018075FB5}" dt="2021-08-28T01:33:35.425" v="205" actId="14100"/>
        <pc:sldMkLst>
          <pc:docMk/>
          <pc:sldMk cId="3273141762" sldId="264"/>
        </pc:sldMkLst>
        <pc:picChg chg="mod">
          <ac:chgData name="hoang tran minh" userId="c5a363aec3954795" providerId="LiveId" clId="{8AEA5C3C-D289-4813-8E30-BD1018075FB5}" dt="2021-08-28T01:33:35.425" v="205" actId="14100"/>
          <ac:picMkLst>
            <pc:docMk/>
            <pc:sldMk cId="3273141762" sldId="264"/>
            <ac:picMk id="6" creationId="{908567D0-6D82-4209-B872-4400105B9A55}"/>
          </ac:picMkLst>
        </pc:picChg>
      </pc:sldChg>
      <pc:sldChg chg="modSp">
        <pc:chgData name="hoang tran minh" userId="c5a363aec3954795" providerId="LiveId" clId="{8AEA5C3C-D289-4813-8E30-BD1018075FB5}" dt="2021-08-28T01:32:58.626" v="201" actId="20577"/>
        <pc:sldMkLst>
          <pc:docMk/>
          <pc:sldMk cId="852196863" sldId="281"/>
        </pc:sldMkLst>
        <pc:graphicFrameChg chg="mod">
          <ac:chgData name="hoang tran minh" userId="c5a363aec3954795" providerId="LiveId" clId="{8AEA5C3C-D289-4813-8E30-BD1018075FB5}" dt="2021-08-28T01:32:58.626" v="201" actId="20577"/>
          <ac:graphicFrameMkLst>
            <pc:docMk/>
            <pc:sldMk cId="852196863" sldId="281"/>
            <ac:graphicFrameMk id="5" creationId="{12C94AEA-FD23-4C68-83A5-74E853EA7E8E}"/>
          </ac:graphicFrameMkLst>
        </pc:graphicFrameChg>
      </pc:sldChg>
      <pc:sldChg chg="modSp mod">
        <pc:chgData name="hoang tran minh" userId="c5a363aec3954795" providerId="LiveId" clId="{8AEA5C3C-D289-4813-8E30-BD1018075FB5}" dt="2021-08-28T01:32:37.969" v="175" actId="207"/>
        <pc:sldMkLst>
          <pc:docMk/>
          <pc:sldMk cId="882868625" sldId="286"/>
        </pc:sldMkLst>
        <pc:spChg chg="mod">
          <ac:chgData name="hoang tran minh" userId="c5a363aec3954795" providerId="LiveId" clId="{8AEA5C3C-D289-4813-8E30-BD1018075FB5}" dt="2021-08-28T01:32:37.969" v="175" actId="207"/>
          <ac:spMkLst>
            <pc:docMk/>
            <pc:sldMk cId="882868625" sldId="286"/>
            <ac:spMk id="2" creationId="{9122D825-B41F-471B-AEBB-8697C8C3938C}"/>
          </ac:spMkLst>
        </pc:spChg>
      </pc:sldChg>
      <pc:sldChg chg="modSp mod">
        <pc:chgData name="hoang tran minh" userId="c5a363aec3954795" providerId="LiveId" clId="{8AEA5C3C-D289-4813-8E30-BD1018075FB5}" dt="2021-08-28T01:32:30.751" v="174" actId="207"/>
        <pc:sldMkLst>
          <pc:docMk/>
          <pc:sldMk cId="4023607284" sldId="287"/>
        </pc:sldMkLst>
        <pc:spChg chg="mod">
          <ac:chgData name="hoang tran minh" userId="c5a363aec3954795" providerId="LiveId" clId="{8AEA5C3C-D289-4813-8E30-BD1018075FB5}" dt="2021-08-28T01:32:30.751" v="174" actId="207"/>
          <ac:spMkLst>
            <pc:docMk/>
            <pc:sldMk cId="4023607284" sldId="287"/>
            <ac:spMk id="2" creationId="{9122D825-B41F-471B-AEBB-8697C8C3938C}"/>
          </ac:spMkLst>
        </pc:spChg>
      </pc:sldChg>
      <pc:sldChg chg="modSp mod">
        <pc:chgData name="hoang tran minh" userId="c5a363aec3954795" providerId="LiveId" clId="{8AEA5C3C-D289-4813-8E30-BD1018075FB5}" dt="2021-08-28T01:32:10.205" v="171" actId="14100"/>
        <pc:sldMkLst>
          <pc:docMk/>
          <pc:sldMk cId="587833662" sldId="288"/>
        </pc:sldMkLst>
        <pc:spChg chg="mod">
          <ac:chgData name="hoang tran minh" userId="c5a363aec3954795" providerId="LiveId" clId="{8AEA5C3C-D289-4813-8E30-BD1018075FB5}" dt="2021-08-28T01:32:10.205" v="171" actId="14100"/>
          <ac:spMkLst>
            <pc:docMk/>
            <pc:sldMk cId="587833662" sldId="288"/>
            <ac:spMk id="2" creationId="{9122D825-B41F-471B-AEBB-8697C8C3938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5CB1B-A453-4FED-A7AA-DAEE83BC4D0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4B2D34B-10DC-4992-9A99-AA1250DE4813}">
      <dgm:prSet phldrT="[Text]"/>
      <dgm:spPr/>
      <dgm:t>
        <a:bodyPr/>
        <a:lstStyle/>
        <a:p>
          <a:r>
            <a:rPr lang="en-US" b="1" dirty="0" err="1">
              <a:latin typeface="Roboto" panose="02000000000000000000" pitchFamily="2" charset="0"/>
              <a:ea typeface="Roboto" panose="02000000000000000000" pitchFamily="2" charset="0"/>
            </a:rPr>
            <a:t>Khái</a:t>
          </a:r>
          <a:r>
            <a:rPr lang="en-US" b="1" dirty="0">
              <a:latin typeface="Roboto" panose="02000000000000000000" pitchFamily="2" charset="0"/>
              <a:ea typeface="Roboto" panose="02000000000000000000" pitchFamily="2" charset="0"/>
            </a:rPr>
            <a:t> </a:t>
          </a:r>
          <a:r>
            <a:rPr lang="en-US" b="1" dirty="0" err="1">
              <a:latin typeface="Roboto" panose="02000000000000000000" pitchFamily="2" charset="0"/>
              <a:ea typeface="Roboto" panose="02000000000000000000" pitchFamily="2" charset="0"/>
            </a:rPr>
            <a:t>quát</a:t>
          </a:r>
          <a:r>
            <a:rPr lang="en-US" b="1" dirty="0">
              <a:latin typeface="Roboto" panose="02000000000000000000" pitchFamily="2" charset="0"/>
              <a:ea typeface="Roboto" panose="02000000000000000000" pitchFamily="2" charset="0"/>
            </a:rPr>
            <a:t> VHDG</a:t>
          </a:r>
        </a:p>
      </dgm:t>
    </dgm:pt>
    <dgm:pt modelId="{A038984F-F3F8-4DCA-A4FA-A0768AE4808E}" type="parTrans" cxnId="{71751F21-3648-4883-8096-9C0219E730D6}">
      <dgm:prSet/>
      <dgm:spPr/>
      <dgm:t>
        <a:bodyPr/>
        <a:lstStyle/>
        <a:p>
          <a:endParaRPr lang="en-US"/>
        </a:p>
      </dgm:t>
    </dgm:pt>
    <dgm:pt modelId="{E920FE8A-AA67-4B6E-8361-5665DCD1CFE6}" type="sibTrans" cxnId="{71751F21-3648-4883-8096-9C0219E730D6}">
      <dgm:prSet/>
      <dgm:spPr/>
      <dgm:t>
        <a:bodyPr/>
        <a:lstStyle/>
        <a:p>
          <a:endParaRPr lang="en-US"/>
        </a:p>
      </dgm:t>
    </dgm:pt>
    <dgm:pt modelId="{17A69FA2-A779-4A9A-95F3-BDED1179DB6C}">
      <dgm:prSet phldrT="[Text]"/>
      <dgm:spPr/>
      <dgm:t>
        <a:bodyPr/>
        <a:lstStyle/>
        <a:p>
          <a:r>
            <a:rPr lang="en-US" b="1" dirty="0" err="1">
              <a:latin typeface="Times New Roman" panose="02020603050405020304" pitchFamily="18" charset="0"/>
              <a:ea typeface="Roboto" panose="02000000000000000000" pitchFamily="2" charset="0"/>
              <a:cs typeface="Times New Roman" panose="02020603050405020304" pitchFamily="18" charset="0"/>
            </a:rPr>
            <a:t>Đặc</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trưng</a:t>
          </a:r>
          <a:endParaRPr lang="en-US" b="1" dirty="0">
            <a:latin typeface="Times New Roman" panose="02020603050405020304" pitchFamily="18" charset="0"/>
            <a:ea typeface="Roboto" panose="02000000000000000000" pitchFamily="2" charset="0"/>
            <a:cs typeface="Times New Roman" panose="02020603050405020304" pitchFamily="18" charset="0"/>
          </a:endParaRPr>
        </a:p>
        <a:p>
          <a:r>
            <a:rPr lang="en-US" b="1" dirty="0" err="1">
              <a:latin typeface="Times New Roman" panose="02020603050405020304" pitchFamily="18" charset="0"/>
              <a:ea typeface="Roboto" panose="02000000000000000000" pitchFamily="2" charset="0"/>
              <a:cs typeface="Times New Roman" panose="02020603050405020304" pitchFamily="18" charset="0"/>
            </a:rPr>
            <a:t>Cơ</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bản</a:t>
          </a:r>
          <a:endParaRPr lang="en-US" b="1" dirty="0">
            <a:latin typeface="Times New Roman" panose="02020603050405020304" pitchFamily="18" charset="0"/>
            <a:ea typeface="Roboto" panose="02000000000000000000" pitchFamily="2" charset="0"/>
            <a:cs typeface="Times New Roman" panose="02020603050405020304" pitchFamily="18" charset="0"/>
          </a:endParaRPr>
        </a:p>
      </dgm:t>
    </dgm:pt>
    <dgm:pt modelId="{1740750C-0EC9-4C05-BE75-86096998D334}" type="parTrans" cxnId="{E59C2051-5F26-4AC8-A247-0AFE9A8A1A2C}">
      <dgm:prSet/>
      <dgm:spPr/>
      <dgm:t>
        <a:bodyPr/>
        <a:lstStyle/>
        <a:p>
          <a:endParaRPr lang="en-US"/>
        </a:p>
      </dgm:t>
    </dgm:pt>
    <dgm:pt modelId="{E4AF1F11-F6E4-48E7-823F-592E9D55E1B3}" type="sibTrans" cxnId="{E59C2051-5F26-4AC8-A247-0AFE9A8A1A2C}">
      <dgm:prSet/>
      <dgm:spPr/>
      <dgm:t>
        <a:bodyPr/>
        <a:lstStyle/>
        <a:p>
          <a:endParaRPr lang="en-US"/>
        </a:p>
      </dgm:t>
    </dgm:pt>
    <dgm:pt modelId="{1531F27B-2441-4CFA-A9E7-7848CD8F26F6}">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Hệ thống</a:t>
          </a:r>
        </a:p>
        <a:p>
          <a:r>
            <a:rPr lang="en-US" b="1">
              <a:latin typeface="Times New Roman" panose="02020603050405020304" pitchFamily="18" charset="0"/>
              <a:ea typeface="Roboto" panose="02000000000000000000" pitchFamily="2" charset="0"/>
              <a:cs typeface="Times New Roman" panose="02020603050405020304" pitchFamily="18" charset="0"/>
            </a:rPr>
            <a:t>thể loại</a:t>
          </a:r>
        </a:p>
      </dgm:t>
    </dgm:pt>
    <dgm:pt modelId="{61F430D8-5D29-4C1F-8940-5E3D39ABA2D2}" type="parTrans" cxnId="{B36228BD-8C26-471D-B185-BE690D20F7D6}">
      <dgm:prSet/>
      <dgm:spPr/>
      <dgm:t>
        <a:bodyPr/>
        <a:lstStyle/>
        <a:p>
          <a:endParaRPr lang="en-US"/>
        </a:p>
      </dgm:t>
    </dgm:pt>
    <dgm:pt modelId="{0C142399-3EDE-4872-A925-A2714A445785}" type="sibTrans" cxnId="{B36228BD-8C26-471D-B185-BE690D20F7D6}">
      <dgm:prSet/>
      <dgm:spPr/>
      <dgm:t>
        <a:bodyPr/>
        <a:lstStyle/>
        <a:p>
          <a:endParaRPr lang="en-US"/>
        </a:p>
      </dgm:t>
    </dgm:pt>
    <dgm:pt modelId="{50F1AB09-8B9D-4C0B-9D5E-D5AD942EEC5B}">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Gía trị </a:t>
          </a:r>
          <a:br>
            <a:rPr lang="en-US" b="1">
              <a:latin typeface="Times New Roman" panose="02020603050405020304" pitchFamily="18" charset="0"/>
              <a:ea typeface="Roboto" panose="02000000000000000000" pitchFamily="2" charset="0"/>
              <a:cs typeface="Times New Roman" panose="02020603050405020304" pitchFamily="18" charset="0"/>
            </a:rPr>
          </a:br>
          <a:r>
            <a:rPr lang="en-US" b="1">
              <a:latin typeface="Times New Roman" panose="02020603050405020304" pitchFamily="18" charset="0"/>
              <a:ea typeface="Roboto" panose="02000000000000000000" pitchFamily="2" charset="0"/>
              <a:cs typeface="Times New Roman" panose="02020603050405020304" pitchFamily="18" charset="0"/>
            </a:rPr>
            <a:t>cơ bản</a:t>
          </a:r>
        </a:p>
      </dgm:t>
    </dgm:pt>
    <dgm:pt modelId="{67417C29-A7BB-4519-9B59-F182418BDE24}" type="parTrans" cxnId="{E8D81DB3-2A42-48CB-A067-4CBE7E0CFF2B}">
      <dgm:prSet/>
      <dgm:spPr/>
      <dgm:t>
        <a:bodyPr/>
        <a:lstStyle/>
        <a:p>
          <a:endParaRPr lang="en-US"/>
        </a:p>
      </dgm:t>
    </dgm:pt>
    <dgm:pt modelId="{8DBFB015-B801-4D77-B1A6-FF494ED6ACD8}" type="sibTrans" cxnId="{E8D81DB3-2A42-48CB-A067-4CBE7E0CFF2B}">
      <dgm:prSet/>
      <dgm:spPr/>
      <dgm:t>
        <a:bodyPr/>
        <a:lstStyle/>
        <a:p>
          <a:endParaRPr lang="en-US"/>
        </a:p>
      </dgm:t>
    </dgm:pt>
    <dgm:pt modelId="{308F6BA9-D310-4B88-8B0B-641B38A0F896}" type="pres">
      <dgm:prSet presAssocID="{6AA5CB1B-A453-4FED-A7AA-DAEE83BC4D0C}" presName="hierChild1" presStyleCnt="0">
        <dgm:presLayoutVars>
          <dgm:chPref val="1"/>
          <dgm:dir/>
          <dgm:animOne val="branch"/>
          <dgm:animLvl val="lvl"/>
          <dgm:resizeHandles/>
        </dgm:presLayoutVars>
      </dgm:prSet>
      <dgm:spPr/>
      <dgm:t>
        <a:bodyPr/>
        <a:lstStyle/>
        <a:p>
          <a:endParaRPr lang="en-US"/>
        </a:p>
      </dgm:t>
    </dgm:pt>
    <dgm:pt modelId="{762C6FCB-B1A0-4D5A-B8FA-6183F259BEA9}" type="pres">
      <dgm:prSet presAssocID="{94B2D34B-10DC-4992-9A99-AA1250DE4813}" presName="hierRoot1" presStyleCnt="0"/>
      <dgm:spPr/>
    </dgm:pt>
    <dgm:pt modelId="{EA07DF52-A00E-4A60-B05E-111E9BF1C7C3}" type="pres">
      <dgm:prSet presAssocID="{94B2D34B-10DC-4992-9A99-AA1250DE4813}" presName="composite" presStyleCnt="0"/>
      <dgm:spPr/>
    </dgm:pt>
    <dgm:pt modelId="{22DF3466-10C6-45B0-AAFE-6F8E38CF8F26}" type="pres">
      <dgm:prSet presAssocID="{94B2D34B-10DC-4992-9A99-AA1250DE4813}" presName="background" presStyleLbl="node0" presStyleIdx="0" presStyleCnt="1"/>
      <dgm:spPr/>
    </dgm:pt>
    <dgm:pt modelId="{A64001F8-3D2B-40B3-927A-1B78F5442339}" type="pres">
      <dgm:prSet presAssocID="{94B2D34B-10DC-4992-9A99-AA1250DE4813}" presName="text" presStyleLbl="fgAcc0" presStyleIdx="0" presStyleCnt="1">
        <dgm:presLayoutVars>
          <dgm:chPref val="3"/>
        </dgm:presLayoutVars>
      </dgm:prSet>
      <dgm:spPr/>
      <dgm:t>
        <a:bodyPr/>
        <a:lstStyle/>
        <a:p>
          <a:endParaRPr lang="en-US"/>
        </a:p>
      </dgm:t>
    </dgm:pt>
    <dgm:pt modelId="{6B8085D5-99A6-47D9-99A4-5ED5CE12A355}" type="pres">
      <dgm:prSet presAssocID="{94B2D34B-10DC-4992-9A99-AA1250DE4813}" presName="hierChild2" presStyleCnt="0"/>
      <dgm:spPr/>
    </dgm:pt>
    <dgm:pt modelId="{CEFFF615-47C8-4100-A255-BA2C790ECC04}" type="pres">
      <dgm:prSet presAssocID="{1740750C-0EC9-4C05-BE75-86096998D334}" presName="Name10" presStyleLbl="parChTrans1D2" presStyleIdx="0" presStyleCnt="3"/>
      <dgm:spPr/>
      <dgm:t>
        <a:bodyPr/>
        <a:lstStyle/>
        <a:p>
          <a:endParaRPr lang="en-US"/>
        </a:p>
      </dgm:t>
    </dgm:pt>
    <dgm:pt modelId="{7BACA7D0-730B-4CF9-96D7-425002B4055C}" type="pres">
      <dgm:prSet presAssocID="{17A69FA2-A779-4A9A-95F3-BDED1179DB6C}" presName="hierRoot2" presStyleCnt="0"/>
      <dgm:spPr/>
    </dgm:pt>
    <dgm:pt modelId="{A9F3A0C6-6019-4FB0-B974-0D6F5A0D0DEC}" type="pres">
      <dgm:prSet presAssocID="{17A69FA2-A779-4A9A-95F3-BDED1179DB6C}" presName="composite2" presStyleCnt="0"/>
      <dgm:spPr/>
    </dgm:pt>
    <dgm:pt modelId="{DA7F17EB-1F0B-44A7-8A57-ECD5ACCE8A0E}" type="pres">
      <dgm:prSet presAssocID="{17A69FA2-A779-4A9A-95F3-BDED1179DB6C}" presName="background2" presStyleLbl="node2" presStyleIdx="0" presStyleCnt="3"/>
      <dgm:spPr/>
    </dgm:pt>
    <dgm:pt modelId="{DFAA04F3-202D-41F9-93F4-BC63A64AD13F}" type="pres">
      <dgm:prSet presAssocID="{17A69FA2-A779-4A9A-95F3-BDED1179DB6C}" presName="text2" presStyleLbl="fgAcc2" presStyleIdx="0" presStyleCnt="3">
        <dgm:presLayoutVars>
          <dgm:chPref val="3"/>
        </dgm:presLayoutVars>
      </dgm:prSet>
      <dgm:spPr/>
      <dgm:t>
        <a:bodyPr/>
        <a:lstStyle/>
        <a:p>
          <a:endParaRPr lang="en-US"/>
        </a:p>
      </dgm:t>
    </dgm:pt>
    <dgm:pt modelId="{5F50A96A-40C5-4CB7-B15A-74E68422992D}" type="pres">
      <dgm:prSet presAssocID="{17A69FA2-A779-4A9A-95F3-BDED1179DB6C}" presName="hierChild3" presStyleCnt="0"/>
      <dgm:spPr/>
    </dgm:pt>
    <dgm:pt modelId="{54E49AAA-DD69-4D41-8850-555FCD60A6DE}" type="pres">
      <dgm:prSet presAssocID="{61F430D8-5D29-4C1F-8940-5E3D39ABA2D2}" presName="Name10" presStyleLbl="parChTrans1D2" presStyleIdx="1" presStyleCnt="3"/>
      <dgm:spPr/>
      <dgm:t>
        <a:bodyPr/>
        <a:lstStyle/>
        <a:p>
          <a:endParaRPr lang="en-US"/>
        </a:p>
      </dgm:t>
    </dgm:pt>
    <dgm:pt modelId="{82F25781-3B2A-41AD-811D-656DA77F8CB4}" type="pres">
      <dgm:prSet presAssocID="{1531F27B-2441-4CFA-A9E7-7848CD8F26F6}" presName="hierRoot2" presStyleCnt="0"/>
      <dgm:spPr/>
    </dgm:pt>
    <dgm:pt modelId="{437915D8-B8DA-41CD-966A-E0500CA6A1DE}" type="pres">
      <dgm:prSet presAssocID="{1531F27B-2441-4CFA-A9E7-7848CD8F26F6}" presName="composite2" presStyleCnt="0"/>
      <dgm:spPr/>
    </dgm:pt>
    <dgm:pt modelId="{9CA26F5F-65A6-40B0-BADF-5CB828F0A940}" type="pres">
      <dgm:prSet presAssocID="{1531F27B-2441-4CFA-A9E7-7848CD8F26F6}" presName="background2" presStyleLbl="node2" presStyleIdx="1" presStyleCnt="3"/>
      <dgm:spPr/>
    </dgm:pt>
    <dgm:pt modelId="{C3E0E351-5045-43EB-AB34-374ED295B388}" type="pres">
      <dgm:prSet presAssocID="{1531F27B-2441-4CFA-A9E7-7848CD8F26F6}" presName="text2" presStyleLbl="fgAcc2" presStyleIdx="1" presStyleCnt="3">
        <dgm:presLayoutVars>
          <dgm:chPref val="3"/>
        </dgm:presLayoutVars>
      </dgm:prSet>
      <dgm:spPr/>
      <dgm:t>
        <a:bodyPr/>
        <a:lstStyle/>
        <a:p>
          <a:endParaRPr lang="en-US"/>
        </a:p>
      </dgm:t>
    </dgm:pt>
    <dgm:pt modelId="{4E654ADD-8BC5-4848-B15D-92DC8D02A669}" type="pres">
      <dgm:prSet presAssocID="{1531F27B-2441-4CFA-A9E7-7848CD8F26F6}" presName="hierChild3" presStyleCnt="0"/>
      <dgm:spPr/>
    </dgm:pt>
    <dgm:pt modelId="{820334F3-E127-4786-8BC1-2232CA01314A}" type="pres">
      <dgm:prSet presAssocID="{67417C29-A7BB-4519-9B59-F182418BDE24}" presName="Name10" presStyleLbl="parChTrans1D2" presStyleIdx="2" presStyleCnt="3"/>
      <dgm:spPr/>
      <dgm:t>
        <a:bodyPr/>
        <a:lstStyle/>
        <a:p>
          <a:endParaRPr lang="en-US"/>
        </a:p>
      </dgm:t>
    </dgm:pt>
    <dgm:pt modelId="{DFD101F1-C544-4922-A94F-F2E8D1F8E0B6}" type="pres">
      <dgm:prSet presAssocID="{50F1AB09-8B9D-4C0B-9D5E-D5AD942EEC5B}" presName="hierRoot2" presStyleCnt="0"/>
      <dgm:spPr/>
    </dgm:pt>
    <dgm:pt modelId="{4CE36C7C-2299-42A5-A11F-A87168CD8BB0}" type="pres">
      <dgm:prSet presAssocID="{50F1AB09-8B9D-4C0B-9D5E-D5AD942EEC5B}" presName="composite2" presStyleCnt="0"/>
      <dgm:spPr/>
    </dgm:pt>
    <dgm:pt modelId="{5C9C8E78-7038-4ABB-9996-380B486F7F15}" type="pres">
      <dgm:prSet presAssocID="{50F1AB09-8B9D-4C0B-9D5E-D5AD942EEC5B}" presName="background2" presStyleLbl="node2" presStyleIdx="2" presStyleCnt="3"/>
      <dgm:spPr/>
    </dgm:pt>
    <dgm:pt modelId="{6C6268D4-D39B-45B3-B180-72C8410D5A53}" type="pres">
      <dgm:prSet presAssocID="{50F1AB09-8B9D-4C0B-9D5E-D5AD942EEC5B}" presName="text2" presStyleLbl="fgAcc2" presStyleIdx="2" presStyleCnt="3">
        <dgm:presLayoutVars>
          <dgm:chPref val="3"/>
        </dgm:presLayoutVars>
      </dgm:prSet>
      <dgm:spPr/>
      <dgm:t>
        <a:bodyPr/>
        <a:lstStyle/>
        <a:p>
          <a:endParaRPr lang="en-US"/>
        </a:p>
      </dgm:t>
    </dgm:pt>
    <dgm:pt modelId="{AEE1C5F5-4157-49AB-A6D2-F61503DDAED8}" type="pres">
      <dgm:prSet presAssocID="{50F1AB09-8B9D-4C0B-9D5E-D5AD942EEC5B}" presName="hierChild3" presStyleCnt="0"/>
      <dgm:spPr/>
    </dgm:pt>
  </dgm:ptLst>
  <dgm:cxnLst>
    <dgm:cxn modelId="{71751F21-3648-4883-8096-9C0219E730D6}" srcId="{6AA5CB1B-A453-4FED-A7AA-DAEE83BC4D0C}" destId="{94B2D34B-10DC-4992-9A99-AA1250DE4813}" srcOrd="0" destOrd="0" parTransId="{A038984F-F3F8-4DCA-A4FA-A0768AE4808E}" sibTransId="{E920FE8A-AA67-4B6E-8361-5665DCD1CFE6}"/>
    <dgm:cxn modelId="{B3F1AAAC-4ACD-499A-BC04-BCB316649B11}" type="presOf" srcId="{1740750C-0EC9-4C05-BE75-86096998D334}" destId="{CEFFF615-47C8-4100-A255-BA2C790ECC04}" srcOrd="0" destOrd="0" presId="urn:microsoft.com/office/officeart/2005/8/layout/hierarchy1"/>
    <dgm:cxn modelId="{23E227EE-4B9C-4723-A83D-2E45815EC1D9}" type="presOf" srcId="{67417C29-A7BB-4519-9B59-F182418BDE24}" destId="{820334F3-E127-4786-8BC1-2232CA01314A}" srcOrd="0" destOrd="0" presId="urn:microsoft.com/office/officeart/2005/8/layout/hierarchy1"/>
    <dgm:cxn modelId="{3075F84F-38E0-4C57-B587-8B50F9B614A4}" type="presOf" srcId="{61F430D8-5D29-4C1F-8940-5E3D39ABA2D2}" destId="{54E49AAA-DD69-4D41-8850-555FCD60A6DE}" srcOrd="0" destOrd="0" presId="urn:microsoft.com/office/officeart/2005/8/layout/hierarchy1"/>
    <dgm:cxn modelId="{E59C2051-5F26-4AC8-A247-0AFE9A8A1A2C}" srcId="{94B2D34B-10DC-4992-9A99-AA1250DE4813}" destId="{17A69FA2-A779-4A9A-95F3-BDED1179DB6C}" srcOrd="0" destOrd="0" parTransId="{1740750C-0EC9-4C05-BE75-86096998D334}" sibTransId="{E4AF1F11-F6E4-48E7-823F-592E9D55E1B3}"/>
    <dgm:cxn modelId="{B36228BD-8C26-471D-B185-BE690D20F7D6}" srcId="{94B2D34B-10DC-4992-9A99-AA1250DE4813}" destId="{1531F27B-2441-4CFA-A9E7-7848CD8F26F6}" srcOrd="1" destOrd="0" parTransId="{61F430D8-5D29-4C1F-8940-5E3D39ABA2D2}" sibTransId="{0C142399-3EDE-4872-A925-A2714A445785}"/>
    <dgm:cxn modelId="{D92B9297-A43A-42C7-9736-9991FCA86364}" type="presOf" srcId="{94B2D34B-10DC-4992-9A99-AA1250DE4813}" destId="{A64001F8-3D2B-40B3-927A-1B78F5442339}" srcOrd="0" destOrd="0" presId="urn:microsoft.com/office/officeart/2005/8/layout/hierarchy1"/>
    <dgm:cxn modelId="{9A1036AF-E921-4AF7-92E1-B6F329F7E6F6}" type="presOf" srcId="{50F1AB09-8B9D-4C0B-9D5E-D5AD942EEC5B}" destId="{6C6268D4-D39B-45B3-B180-72C8410D5A53}" srcOrd="0" destOrd="0" presId="urn:microsoft.com/office/officeart/2005/8/layout/hierarchy1"/>
    <dgm:cxn modelId="{C5915AA6-1CE7-4E1B-9376-A241EDBE3094}" type="presOf" srcId="{6AA5CB1B-A453-4FED-A7AA-DAEE83BC4D0C}" destId="{308F6BA9-D310-4B88-8B0B-641B38A0F896}" srcOrd="0" destOrd="0" presId="urn:microsoft.com/office/officeart/2005/8/layout/hierarchy1"/>
    <dgm:cxn modelId="{6162390E-B60E-422F-8086-45B90E4070D8}" type="presOf" srcId="{17A69FA2-A779-4A9A-95F3-BDED1179DB6C}" destId="{DFAA04F3-202D-41F9-93F4-BC63A64AD13F}" srcOrd="0" destOrd="0" presId="urn:microsoft.com/office/officeart/2005/8/layout/hierarchy1"/>
    <dgm:cxn modelId="{E8D81DB3-2A42-48CB-A067-4CBE7E0CFF2B}" srcId="{94B2D34B-10DC-4992-9A99-AA1250DE4813}" destId="{50F1AB09-8B9D-4C0B-9D5E-D5AD942EEC5B}" srcOrd="2" destOrd="0" parTransId="{67417C29-A7BB-4519-9B59-F182418BDE24}" sibTransId="{8DBFB015-B801-4D77-B1A6-FF494ED6ACD8}"/>
    <dgm:cxn modelId="{AD81616C-E49D-4ADF-8980-906428CCBCE4}" type="presOf" srcId="{1531F27B-2441-4CFA-A9E7-7848CD8F26F6}" destId="{C3E0E351-5045-43EB-AB34-374ED295B388}" srcOrd="0" destOrd="0" presId="urn:microsoft.com/office/officeart/2005/8/layout/hierarchy1"/>
    <dgm:cxn modelId="{98B7C6CA-F2D1-438E-A8B4-69CCA3A24E93}" type="presParOf" srcId="{308F6BA9-D310-4B88-8B0B-641B38A0F896}" destId="{762C6FCB-B1A0-4D5A-B8FA-6183F259BEA9}" srcOrd="0" destOrd="0" presId="urn:microsoft.com/office/officeart/2005/8/layout/hierarchy1"/>
    <dgm:cxn modelId="{092DF545-CFA4-46D4-8BD6-AACA5513A03B}" type="presParOf" srcId="{762C6FCB-B1A0-4D5A-B8FA-6183F259BEA9}" destId="{EA07DF52-A00E-4A60-B05E-111E9BF1C7C3}" srcOrd="0" destOrd="0" presId="urn:microsoft.com/office/officeart/2005/8/layout/hierarchy1"/>
    <dgm:cxn modelId="{F5509632-3F1D-4265-8DAC-03534D857698}" type="presParOf" srcId="{EA07DF52-A00E-4A60-B05E-111E9BF1C7C3}" destId="{22DF3466-10C6-45B0-AAFE-6F8E38CF8F26}" srcOrd="0" destOrd="0" presId="urn:microsoft.com/office/officeart/2005/8/layout/hierarchy1"/>
    <dgm:cxn modelId="{43A484F6-CF2C-4665-860A-66F4B49160E6}" type="presParOf" srcId="{EA07DF52-A00E-4A60-B05E-111E9BF1C7C3}" destId="{A64001F8-3D2B-40B3-927A-1B78F5442339}" srcOrd="1" destOrd="0" presId="urn:microsoft.com/office/officeart/2005/8/layout/hierarchy1"/>
    <dgm:cxn modelId="{B8BA39D7-BDA5-4A24-BA76-AFE77476574E}" type="presParOf" srcId="{762C6FCB-B1A0-4D5A-B8FA-6183F259BEA9}" destId="{6B8085D5-99A6-47D9-99A4-5ED5CE12A355}" srcOrd="1" destOrd="0" presId="urn:microsoft.com/office/officeart/2005/8/layout/hierarchy1"/>
    <dgm:cxn modelId="{BD04C94B-5C73-49A2-8DAE-05D52734BC1C}" type="presParOf" srcId="{6B8085D5-99A6-47D9-99A4-5ED5CE12A355}" destId="{CEFFF615-47C8-4100-A255-BA2C790ECC04}" srcOrd="0" destOrd="0" presId="urn:microsoft.com/office/officeart/2005/8/layout/hierarchy1"/>
    <dgm:cxn modelId="{F32A18ED-0188-4D75-8EBF-E70BB88C3024}" type="presParOf" srcId="{6B8085D5-99A6-47D9-99A4-5ED5CE12A355}" destId="{7BACA7D0-730B-4CF9-96D7-425002B4055C}" srcOrd="1" destOrd="0" presId="urn:microsoft.com/office/officeart/2005/8/layout/hierarchy1"/>
    <dgm:cxn modelId="{E51E08E5-A22F-449B-A1F8-9AC885238F8B}" type="presParOf" srcId="{7BACA7D0-730B-4CF9-96D7-425002B4055C}" destId="{A9F3A0C6-6019-4FB0-B974-0D6F5A0D0DEC}" srcOrd="0" destOrd="0" presId="urn:microsoft.com/office/officeart/2005/8/layout/hierarchy1"/>
    <dgm:cxn modelId="{77EE51C1-3F3A-4C68-93A7-177DA083A560}" type="presParOf" srcId="{A9F3A0C6-6019-4FB0-B974-0D6F5A0D0DEC}" destId="{DA7F17EB-1F0B-44A7-8A57-ECD5ACCE8A0E}" srcOrd="0" destOrd="0" presId="urn:microsoft.com/office/officeart/2005/8/layout/hierarchy1"/>
    <dgm:cxn modelId="{54909033-A6DC-469E-BAE1-4EB522A12710}" type="presParOf" srcId="{A9F3A0C6-6019-4FB0-B974-0D6F5A0D0DEC}" destId="{DFAA04F3-202D-41F9-93F4-BC63A64AD13F}" srcOrd="1" destOrd="0" presId="urn:microsoft.com/office/officeart/2005/8/layout/hierarchy1"/>
    <dgm:cxn modelId="{FF71C754-762F-4C82-9231-E17F60307C92}" type="presParOf" srcId="{7BACA7D0-730B-4CF9-96D7-425002B4055C}" destId="{5F50A96A-40C5-4CB7-B15A-74E68422992D}" srcOrd="1" destOrd="0" presId="urn:microsoft.com/office/officeart/2005/8/layout/hierarchy1"/>
    <dgm:cxn modelId="{F9E5F562-66E7-4E9F-884D-B8F793AE38D9}" type="presParOf" srcId="{6B8085D5-99A6-47D9-99A4-5ED5CE12A355}" destId="{54E49AAA-DD69-4D41-8850-555FCD60A6DE}" srcOrd="2" destOrd="0" presId="urn:microsoft.com/office/officeart/2005/8/layout/hierarchy1"/>
    <dgm:cxn modelId="{916D41E6-D18B-4FA3-99BC-2E81E56A83B3}" type="presParOf" srcId="{6B8085D5-99A6-47D9-99A4-5ED5CE12A355}" destId="{82F25781-3B2A-41AD-811D-656DA77F8CB4}" srcOrd="3" destOrd="0" presId="urn:microsoft.com/office/officeart/2005/8/layout/hierarchy1"/>
    <dgm:cxn modelId="{F10DA1FD-4E9C-40CD-A30E-AF136BC92A44}" type="presParOf" srcId="{82F25781-3B2A-41AD-811D-656DA77F8CB4}" destId="{437915D8-B8DA-41CD-966A-E0500CA6A1DE}" srcOrd="0" destOrd="0" presId="urn:microsoft.com/office/officeart/2005/8/layout/hierarchy1"/>
    <dgm:cxn modelId="{64CDCFE6-3727-49ED-8CFA-445127A59412}" type="presParOf" srcId="{437915D8-B8DA-41CD-966A-E0500CA6A1DE}" destId="{9CA26F5F-65A6-40B0-BADF-5CB828F0A940}" srcOrd="0" destOrd="0" presId="urn:microsoft.com/office/officeart/2005/8/layout/hierarchy1"/>
    <dgm:cxn modelId="{CE59737C-3BC7-4E9D-94C3-19EE933B8EEA}" type="presParOf" srcId="{437915D8-B8DA-41CD-966A-E0500CA6A1DE}" destId="{C3E0E351-5045-43EB-AB34-374ED295B388}" srcOrd="1" destOrd="0" presId="urn:microsoft.com/office/officeart/2005/8/layout/hierarchy1"/>
    <dgm:cxn modelId="{4B39EEDE-7CDA-4914-9D2B-3FC39B7D5479}" type="presParOf" srcId="{82F25781-3B2A-41AD-811D-656DA77F8CB4}" destId="{4E654ADD-8BC5-4848-B15D-92DC8D02A669}" srcOrd="1" destOrd="0" presId="urn:microsoft.com/office/officeart/2005/8/layout/hierarchy1"/>
    <dgm:cxn modelId="{A73712F1-B9B6-4C55-8EE8-7F4BDDBA3F09}" type="presParOf" srcId="{6B8085D5-99A6-47D9-99A4-5ED5CE12A355}" destId="{820334F3-E127-4786-8BC1-2232CA01314A}" srcOrd="4" destOrd="0" presId="urn:microsoft.com/office/officeart/2005/8/layout/hierarchy1"/>
    <dgm:cxn modelId="{DF662CA3-0B07-4138-A879-203096488257}" type="presParOf" srcId="{6B8085D5-99A6-47D9-99A4-5ED5CE12A355}" destId="{DFD101F1-C544-4922-A94F-F2E8D1F8E0B6}" srcOrd="5" destOrd="0" presId="urn:microsoft.com/office/officeart/2005/8/layout/hierarchy1"/>
    <dgm:cxn modelId="{F6B50373-89D3-4A68-9FF1-49A5F5BE8C53}" type="presParOf" srcId="{DFD101F1-C544-4922-A94F-F2E8D1F8E0B6}" destId="{4CE36C7C-2299-42A5-A11F-A87168CD8BB0}" srcOrd="0" destOrd="0" presId="urn:microsoft.com/office/officeart/2005/8/layout/hierarchy1"/>
    <dgm:cxn modelId="{8B4244D9-BEDB-492B-9C76-025322D93ECD}" type="presParOf" srcId="{4CE36C7C-2299-42A5-A11F-A87168CD8BB0}" destId="{5C9C8E78-7038-4ABB-9996-380B486F7F15}" srcOrd="0" destOrd="0" presId="urn:microsoft.com/office/officeart/2005/8/layout/hierarchy1"/>
    <dgm:cxn modelId="{9A417756-8C50-41FC-8AF8-234946D131BE}" type="presParOf" srcId="{4CE36C7C-2299-42A5-A11F-A87168CD8BB0}" destId="{6C6268D4-D39B-45B3-B180-72C8410D5A53}" srcOrd="1" destOrd="0" presId="urn:microsoft.com/office/officeart/2005/8/layout/hierarchy1"/>
    <dgm:cxn modelId="{0E8932B2-D4A4-4357-8A20-FD4497455D9D}" type="presParOf" srcId="{DFD101F1-C544-4922-A94F-F2E8D1F8E0B6}" destId="{AEE1C5F5-4157-49AB-A6D2-F61503DDAE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7FCD7B-F619-4CC7-91B7-99DA798C9ABF}"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B9D71417-D8CF-47DF-BA1B-A871FDEF9C57}">
      <dgm:prSet phldrT="[Text]"/>
      <dgm:spPr/>
      <dgm:t>
        <a:bodyPr/>
        <a:lstStyle/>
        <a:p>
          <a:r>
            <a:rPr lang="en-US"/>
            <a:t>Một người khởi xướng</a:t>
          </a:r>
        </a:p>
      </dgm:t>
    </dgm:pt>
    <dgm:pt modelId="{19A99FED-0F7E-499C-BD6D-CFCF64ADA938}" type="parTrans" cxnId="{94A2ADF6-49CB-4142-BDCA-960BCA41FD56}">
      <dgm:prSet/>
      <dgm:spPr/>
      <dgm:t>
        <a:bodyPr/>
        <a:lstStyle/>
        <a:p>
          <a:endParaRPr lang="en-US"/>
        </a:p>
      </dgm:t>
    </dgm:pt>
    <dgm:pt modelId="{07BF1E90-A032-4D6A-9AE8-08756D5AC7CE}" type="sibTrans" cxnId="{94A2ADF6-49CB-4142-BDCA-960BCA41FD56}">
      <dgm:prSet/>
      <dgm:spPr/>
      <dgm:t>
        <a:bodyPr/>
        <a:lstStyle/>
        <a:p>
          <a:endParaRPr lang="en-US"/>
        </a:p>
      </dgm:t>
    </dgm:pt>
    <dgm:pt modelId="{AC830CFE-4A5E-4D41-A36A-A1B3B602975C}">
      <dgm:prSet phldrT="[Text]"/>
      <dgm:spPr/>
      <dgm:t>
        <a:bodyPr/>
        <a:lstStyle/>
        <a:p>
          <a:r>
            <a:rPr lang="en-US"/>
            <a:t>Người khác tiếp nhận, bổ sung</a:t>
          </a:r>
        </a:p>
      </dgm:t>
    </dgm:pt>
    <dgm:pt modelId="{D9CD7E3D-6455-4325-BE86-1FC779EDFEDB}" type="parTrans" cxnId="{59E2ABEB-EE38-4671-9AD9-EF9D874CEA38}">
      <dgm:prSet/>
      <dgm:spPr/>
      <dgm:t>
        <a:bodyPr/>
        <a:lstStyle/>
        <a:p>
          <a:endParaRPr lang="en-US"/>
        </a:p>
      </dgm:t>
    </dgm:pt>
    <dgm:pt modelId="{F871BA03-4C23-4A9F-999F-34B545C25F45}" type="sibTrans" cxnId="{59E2ABEB-EE38-4671-9AD9-EF9D874CEA38}">
      <dgm:prSet/>
      <dgm:spPr/>
      <dgm:t>
        <a:bodyPr/>
        <a:lstStyle/>
        <a:p>
          <a:endParaRPr lang="en-US"/>
        </a:p>
      </dgm:t>
    </dgm:pt>
    <dgm:pt modelId="{4F822547-9E6F-46FF-9ED5-8A98F962292E}">
      <dgm:prSet phldrT="[Text]"/>
      <dgm:spPr/>
      <dgm:t>
        <a:bodyPr/>
        <a:lstStyle/>
        <a:p>
          <a:r>
            <a:rPr lang="en-US"/>
            <a:t>Tập thể tiếp nhận, bổ sung</a:t>
          </a:r>
        </a:p>
      </dgm:t>
    </dgm:pt>
    <dgm:pt modelId="{66E4D68E-F4F6-4D17-9BDF-803131A4D64B}" type="parTrans" cxnId="{950B3C56-BEB8-4482-BD3E-26D09A808099}">
      <dgm:prSet/>
      <dgm:spPr/>
      <dgm:t>
        <a:bodyPr/>
        <a:lstStyle/>
        <a:p>
          <a:endParaRPr lang="en-US"/>
        </a:p>
      </dgm:t>
    </dgm:pt>
    <dgm:pt modelId="{16789B6D-436A-4EC7-B7DC-1BB7C8601948}" type="sibTrans" cxnId="{950B3C56-BEB8-4482-BD3E-26D09A808099}">
      <dgm:prSet/>
      <dgm:spPr/>
      <dgm:t>
        <a:bodyPr/>
        <a:lstStyle/>
        <a:p>
          <a:endParaRPr lang="en-US"/>
        </a:p>
      </dgm:t>
    </dgm:pt>
    <dgm:pt modelId="{FC778E38-17EC-485B-9EF5-CF8298784F76}">
      <dgm:prSet phldrT="[Text]"/>
      <dgm:spPr/>
      <dgm:t>
        <a:bodyPr/>
        <a:lstStyle/>
        <a:p>
          <a:r>
            <a:rPr lang="en-US"/>
            <a:t>Thế hệ sau tiếp nhận, bổ sung</a:t>
          </a:r>
        </a:p>
      </dgm:t>
    </dgm:pt>
    <dgm:pt modelId="{BFEE7D5A-7FE3-46E1-A09C-5522B3B087EE}" type="parTrans" cxnId="{41C0EE2E-3AA3-463D-9EB2-DDC246C5A590}">
      <dgm:prSet/>
      <dgm:spPr/>
      <dgm:t>
        <a:bodyPr/>
        <a:lstStyle/>
        <a:p>
          <a:endParaRPr lang="en-US"/>
        </a:p>
      </dgm:t>
    </dgm:pt>
    <dgm:pt modelId="{487D5187-7F8C-409B-B6A9-F6C3CFF63BB4}" type="sibTrans" cxnId="{41C0EE2E-3AA3-463D-9EB2-DDC246C5A590}">
      <dgm:prSet/>
      <dgm:spPr/>
      <dgm:t>
        <a:bodyPr/>
        <a:lstStyle/>
        <a:p>
          <a:endParaRPr lang="en-US"/>
        </a:p>
      </dgm:t>
    </dgm:pt>
    <dgm:pt modelId="{BFCCB8BE-4446-482C-B494-5B52D3F2F42D}">
      <dgm:prSet phldrT="[Text]"/>
      <dgm:spPr/>
      <dgm:t>
        <a:bodyPr/>
        <a:lstStyle/>
        <a:p>
          <a:r>
            <a:rPr lang="en-US"/>
            <a:t>Tác phẩm hoàn thiện.</a:t>
          </a:r>
        </a:p>
      </dgm:t>
    </dgm:pt>
    <dgm:pt modelId="{F35D2D6F-EB3F-4E8D-988B-2D312D21EEB7}" type="parTrans" cxnId="{F4B8C95E-81DB-4C47-8E18-0338D7200BDB}">
      <dgm:prSet/>
      <dgm:spPr/>
      <dgm:t>
        <a:bodyPr/>
        <a:lstStyle/>
        <a:p>
          <a:endParaRPr lang="en-US"/>
        </a:p>
      </dgm:t>
    </dgm:pt>
    <dgm:pt modelId="{C5828F45-8220-441B-892E-9FAA5B8B4EC3}" type="sibTrans" cxnId="{F4B8C95E-81DB-4C47-8E18-0338D7200BDB}">
      <dgm:prSet/>
      <dgm:spPr/>
      <dgm:t>
        <a:bodyPr/>
        <a:lstStyle/>
        <a:p>
          <a:endParaRPr lang="en-US"/>
        </a:p>
      </dgm:t>
    </dgm:pt>
    <dgm:pt modelId="{C58A46C4-B12C-4F06-A143-4B4C24E10154}" type="pres">
      <dgm:prSet presAssocID="{EC7FCD7B-F619-4CC7-91B7-99DA798C9ABF}" presName="cycle" presStyleCnt="0">
        <dgm:presLayoutVars>
          <dgm:dir/>
          <dgm:resizeHandles val="exact"/>
        </dgm:presLayoutVars>
      </dgm:prSet>
      <dgm:spPr/>
      <dgm:t>
        <a:bodyPr/>
        <a:lstStyle/>
        <a:p>
          <a:endParaRPr lang="en-US"/>
        </a:p>
      </dgm:t>
    </dgm:pt>
    <dgm:pt modelId="{9009A942-F22C-4776-90D6-D52B399AD0F1}" type="pres">
      <dgm:prSet presAssocID="{B9D71417-D8CF-47DF-BA1B-A871FDEF9C57}" presName="node" presStyleLbl="node1" presStyleIdx="0" presStyleCnt="5">
        <dgm:presLayoutVars>
          <dgm:bulletEnabled val="1"/>
        </dgm:presLayoutVars>
      </dgm:prSet>
      <dgm:spPr/>
      <dgm:t>
        <a:bodyPr/>
        <a:lstStyle/>
        <a:p>
          <a:endParaRPr lang="en-US"/>
        </a:p>
      </dgm:t>
    </dgm:pt>
    <dgm:pt modelId="{03A9D2BD-9122-4C7C-98A1-070CB2346FFD}" type="pres">
      <dgm:prSet presAssocID="{B9D71417-D8CF-47DF-BA1B-A871FDEF9C57}" presName="spNode" presStyleCnt="0"/>
      <dgm:spPr/>
    </dgm:pt>
    <dgm:pt modelId="{42E45141-036B-4FAF-A572-2317A35C4094}" type="pres">
      <dgm:prSet presAssocID="{07BF1E90-A032-4D6A-9AE8-08756D5AC7CE}" presName="sibTrans" presStyleLbl="sibTrans1D1" presStyleIdx="0" presStyleCnt="5"/>
      <dgm:spPr/>
      <dgm:t>
        <a:bodyPr/>
        <a:lstStyle/>
        <a:p>
          <a:endParaRPr lang="en-US"/>
        </a:p>
      </dgm:t>
    </dgm:pt>
    <dgm:pt modelId="{CD9EF030-C2AA-4850-8CFC-6A095C63CD66}" type="pres">
      <dgm:prSet presAssocID="{AC830CFE-4A5E-4D41-A36A-A1B3B602975C}" presName="node" presStyleLbl="node1" presStyleIdx="1" presStyleCnt="5">
        <dgm:presLayoutVars>
          <dgm:bulletEnabled val="1"/>
        </dgm:presLayoutVars>
      </dgm:prSet>
      <dgm:spPr/>
      <dgm:t>
        <a:bodyPr/>
        <a:lstStyle/>
        <a:p>
          <a:endParaRPr lang="en-US"/>
        </a:p>
      </dgm:t>
    </dgm:pt>
    <dgm:pt modelId="{B9F96E3C-9C10-49C0-B6C6-1ED83C820239}" type="pres">
      <dgm:prSet presAssocID="{AC830CFE-4A5E-4D41-A36A-A1B3B602975C}" presName="spNode" presStyleCnt="0"/>
      <dgm:spPr/>
    </dgm:pt>
    <dgm:pt modelId="{C1A86004-FD30-4E78-930B-BBC9590F90BB}" type="pres">
      <dgm:prSet presAssocID="{F871BA03-4C23-4A9F-999F-34B545C25F45}" presName="sibTrans" presStyleLbl="sibTrans1D1" presStyleIdx="1" presStyleCnt="5"/>
      <dgm:spPr/>
      <dgm:t>
        <a:bodyPr/>
        <a:lstStyle/>
        <a:p>
          <a:endParaRPr lang="en-US"/>
        </a:p>
      </dgm:t>
    </dgm:pt>
    <dgm:pt modelId="{36CCA27B-6FCB-44A0-98FF-9201CBF23E84}" type="pres">
      <dgm:prSet presAssocID="{4F822547-9E6F-46FF-9ED5-8A98F962292E}" presName="node" presStyleLbl="node1" presStyleIdx="2" presStyleCnt="5">
        <dgm:presLayoutVars>
          <dgm:bulletEnabled val="1"/>
        </dgm:presLayoutVars>
      </dgm:prSet>
      <dgm:spPr/>
      <dgm:t>
        <a:bodyPr/>
        <a:lstStyle/>
        <a:p>
          <a:endParaRPr lang="en-US"/>
        </a:p>
      </dgm:t>
    </dgm:pt>
    <dgm:pt modelId="{9350ADE5-B987-46AD-B35C-B35AC9E036CA}" type="pres">
      <dgm:prSet presAssocID="{4F822547-9E6F-46FF-9ED5-8A98F962292E}" presName="spNode" presStyleCnt="0"/>
      <dgm:spPr/>
    </dgm:pt>
    <dgm:pt modelId="{059171E9-5DF9-4F11-BDDE-58FF8BA3A569}" type="pres">
      <dgm:prSet presAssocID="{16789B6D-436A-4EC7-B7DC-1BB7C8601948}" presName="sibTrans" presStyleLbl="sibTrans1D1" presStyleIdx="2" presStyleCnt="5"/>
      <dgm:spPr/>
      <dgm:t>
        <a:bodyPr/>
        <a:lstStyle/>
        <a:p>
          <a:endParaRPr lang="en-US"/>
        </a:p>
      </dgm:t>
    </dgm:pt>
    <dgm:pt modelId="{88D968DA-0794-49F2-9270-5E59A7E8E7A4}" type="pres">
      <dgm:prSet presAssocID="{FC778E38-17EC-485B-9EF5-CF8298784F76}" presName="node" presStyleLbl="node1" presStyleIdx="3" presStyleCnt="5">
        <dgm:presLayoutVars>
          <dgm:bulletEnabled val="1"/>
        </dgm:presLayoutVars>
      </dgm:prSet>
      <dgm:spPr/>
      <dgm:t>
        <a:bodyPr/>
        <a:lstStyle/>
        <a:p>
          <a:endParaRPr lang="en-US"/>
        </a:p>
      </dgm:t>
    </dgm:pt>
    <dgm:pt modelId="{DA88A37F-6BF1-4675-8441-36CD431826F7}" type="pres">
      <dgm:prSet presAssocID="{FC778E38-17EC-485B-9EF5-CF8298784F76}" presName="spNode" presStyleCnt="0"/>
      <dgm:spPr/>
    </dgm:pt>
    <dgm:pt modelId="{474AA1D4-26D9-4B60-BF36-6662461D79DE}" type="pres">
      <dgm:prSet presAssocID="{487D5187-7F8C-409B-B6A9-F6C3CFF63BB4}" presName="sibTrans" presStyleLbl="sibTrans1D1" presStyleIdx="3" presStyleCnt="5"/>
      <dgm:spPr/>
      <dgm:t>
        <a:bodyPr/>
        <a:lstStyle/>
        <a:p>
          <a:endParaRPr lang="en-US"/>
        </a:p>
      </dgm:t>
    </dgm:pt>
    <dgm:pt modelId="{822D36BF-E34B-4F2B-BBB1-F8D9854E809D}" type="pres">
      <dgm:prSet presAssocID="{BFCCB8BE-4446-482C-B494-5B52D3F2F42D}" presName="node" presStyleLbl="node1" presStyleIdx="4" presStyleCnt="5">
        <dgm:presLayoutVars>
          <dgm:bulletEnabled val="1"/>
        </dgm:presLayoutVars>
      </dgm:prSet>
      <dgm:spPr/>
      <dgm:t>
        <a:bodyPr/>
        <a:lstStyle/>
        <a:p>
          <a:endParaRPr lang="en-US"/>
        </a:p>
      </dgm:t>
    </dgm:pt>
    <dgm:pt modelId="{673FA7DE-EF0D-4160-B5BF-91E23B30C468}" type="pres">
      <dgm:prSet presAssocID="{BFCCB8BE-4446-482C-B494-5B52D3F2F42D}" presName="spNode" presStyleCnt="0"/>
      <dgm:spPr/>
    </dgm:pt>
    <dgm:pt modelId="{2FB9863E-4FF1-4088-8164-31A16AB90C2F}" type="pres">
      <dgm:prSet presAssocID="{C5828F45-8220-441B-892E-9FAA5B8B4EC3}" presName="sibTrans" presStyleLbl="sibTrans1D1" presStyleIdx="4" presStyleCnt="5"/>
      <dgm:spPr/>
      <dgm:t>
        <a:bodyPr/>
        <a:lstStyle/>
        <a:p>
          <a:endParaRPr lang="en-US"/>
        </a:p>
      </dgm:t>
    </dgm:pt>
  </dgm:ptLst>
  <dgm:cxnLst>
    <dgm:cxn modelId="{0D9A36CA-71BC-4F52-83D6-E5505A545E38}" type="presOf" srcId="{FC778E38-17EC-485B-9EF5-CF8298784F76}" destId="{88D968DA-0794-49F2-9270-5E59A7E8E7A4}" srcOrd="0" destOrd="0" presId="urn:microsoft.com/office/officeart/2005/8/layout/cycle5"/>
    <dgm:cxn modelId="{94A2ADF6-49CB-4142-BDCA-960BCA41FD56}" srcId="{EC7FCD7B-F619-4CC7-91B7-99DA798C9ABF}" destId="{B9D71417-D8CF-47DF-BA1B-A871FDEF9C57}" srcOrd="0" destOrd="0" parTransId="{19A99FED-0F7E-499C-BD6D-CFCF64ADA938}" sibTransId="{07BF1E90-A032-4D6A-9AE8-08756D5AC7CE}"/>
    <dgm:cxn modelId="{CA522A62-D106-4B38-AEF3-4E843A4F83D3}" type="presOf" srcId="{EC7FCD7B-F619-4CC7-91B7-99DA798C9ABF}" destId="{C58A46C4-B12C-4F06-A143-4B4C24E10154}" srcOrd="0" destOrd="0" presId="urn:microsoft.com/office/officeart/2005/8/layout/cycle5"/>
    <dgm:cxn modelId="{618ABCE5-4FB9-4429-8A8C-59F753F4016E}" type="presOf" srcId="{16789B6D-436A-4EC7-B7DC-1BB7C8601948}" destId="{059171E9-5DF9-4F11-BDDE-58FF8BA3A569}" srcOrd="0" destOrd="0" presId="urn:microsoft.com/office/officeart/2005/8/layout/cycle5"/>
    <dgm:cxn modelId="{950B3C56-BEB8-4482-BD3E-26D09A808099}" srcId="{EC7FCD7B-F619-4CC7-91B7-99DA798C9ABF}" destId="{4F822547-9E6F-46FF-9ED5-8A98F962292E}" srcOrd="2" destOrd="0" parTransId="{66E4D68E-F4F6-4D17-9BDF-803131A4D64B}" sibTransId="{16789B6D-436A-4EC7-B7DC-1BB7C8601948}"/>
    <dgm:cxn modelId="{F4B8C95E-81DB-4C47-8E18-0338D7200BDB}" srcId="{EC7FCD7B-F619-4CC7-91B7-99DA798C9ABF}" destId="{BFCCB8BE-4446-482C-B494-5B52D3F2F42D}" srcOrd="4" destOrd="0" parTransId="{F35D2D6F-EB3F-4E8D-988B-2D312D21EEB7}" sibTransId="{C5828F45-8220-441B-892E-9FAA5B8B4EC3}"/>
    <dgm:cxn modelId="{AF4B15B1-FD99-4D2A-8A72-AD1A516EEC0D}" type="presOf" srcId="{B9D71417-D8CF-47DF-BA1B-A871FDEF9C57}" destId="{9009A942-F22C-4776-90D6-D52B399AD0F1}" srcOrd="0" destOrd="0" presId="urn:microsoft.com/office/officeart/2005/8/layout/cycle5"/>
    <dgm:cxn modelId="{67985443-A834-44A0-8993-6C60EC97B46D}" type="presOf" srcId="{07BF1E90-A032-4D6A-9AE8-08756D5AC7CE}" destId="{42E45141-036B-4FAF-A572-2317A35C4094}" srcOrd="0" destOrd="0" presId="urn:microsoft.com/office/officeart/2005/8/layout/cycle5"/>
    <dgm:cxn modelId="{8C5302AF-0730-4191-ACC7-8186803A7E20}" type="presOf" srcId="{F871BA03-4C23-4A9F-999F-34B545C25F45}" destId="{C1A86004-FD30-4E78-930B-BBC9590F90BB}" srcOrd="0" destOrd="0" presId="urn:microsoft.com/office/officeart/2005/8/layout/cycle5"/>
    <dgm:cxn modelId="{41C0EE2E-3AA3-463D-9EB2-DDC246C5A590}" srcId="{EC7FCD7B-F619-4CC7-91B7-99DA798C9ABF}" destId="{FC778E38-17EC-485B-9EF5-CF8298784F76}" srcOrd="3" destOrd="0" parTransId="{BFEE7D5A-7FE3-46E1-A09C-5522B3B087EE}" sibTransId="{487D5187-7F8C-409B-B6A9-F6C3CFF63BB4}"/>
    <dgm:cxn modelId="{30CE3B3B-DAFD-4473-A92B-87AACDBF5EA7}" type="presOf" srcId="{4F822547-9E6F-46FF-9ED5-8A98F962292E}" destId="{36CCA27B-6FCB-44A0-98FF-9201CBF23E84}" srcOrd="0" destOrd="0" presId="urn:microsoft.com/office/officeart/2005/8/layout/cycle5"/>
    <dgm:cxn modelId="{8F686A4B-7901-4C29-8B0B-8179760010A2}" type="presOf" srcId="{C5828F45-8220-441B-892E-9FAA5B8B4EC3}" destId="{2FB9863E-4FF1-4088-8164-31A16AB90C2F}" srcOrd="0" destOrd="0" presId="urn:microsoft.com/office/officeart/2005/8/layout/cycle5"/>
    <dgm:cxn modelId="{7193EC0A-24EB-43ED-B604-BEDFF7E6422D}" type="presOf" srcId="{BFCCB8BE-4446-482C-B494-5B52D3F2F42D}" destId="{822D36BF-E34B-4F2B-BBB1-F8D9854E809D}" srcOrd="0" destOrd="0" presId="urn:microsoft.com/office/officeart/2005/8/layout/cycle5"/>
    <dgm:cxn modelId="{1AC725AD-E1D2-4EFC-A2EA-94D44C7F8FFA}" type="presOf" srcId="{AC830CFE-4A5E-4D41-A36A-A1B3B602975C}" destId="{CD9EF030-C2AA-4850-8CFC-6A095C63CD66}" srcOrd="0" destOrd="0" presId="urn:microsoft.com/office/officeart/2005/8/layout/cycle5"/>
    <dgm:cxn modelId="{03122C7D-2A79-4343-A84E-95DD201B42D9}" type="presOf" srcId="{487D5187-7F8C-409B-B6A9-F6C3CFF63BB4}" destId="{474AA1D4-26D9-4B60-BF36-6662461D79DE}" srcOrd="0" destOrd="0" presId="urn:microsoft.com/office/officeart/2005/8/layout/cycle5"/>
    <dgm:cxn modelId="{59E2ABEB-EE38-4671-9AD9-EF9D874CEA38}" srcId="{EC7FCD7B-F619-4CC7-91B7-99DA798C9ABF}" destId="{AC830CFE-4A5E-4D41-A36A-A1B3B602975C}" srcOrd="1" destOrd="0" parTransId="{D9CD7E3D-6455-4325-BE86-1FC779EDFEDB}" sibTransId="{F871BA03-4C23-4A9F-999F-34B545C25F45}"/>
    <dgm:cxn modelId="{B254EDE4-61EA-4266-B6F3-6675BC68E258}" type="presParOf" srcId="{C58A46C4-B12C-4F06-A143-4B4C24E10154}" destId="{9009A942-F22C-4776-90D6-D52B399AD0F1}" srcOrd="0" destOrd="0" presId="urn:microsoft.com/office/officeart/2005/8/layout/cycle5"/>
    <dgm:cxn modelId="{A908CA1A-D5F8-4783-A461-FD4FF73BD6F8}" type="presParOf" srcId="{C58A46C4-B12C-4F06-A143-4B4C24E10154}" destId="{03A9D2BD-9122-4C7C-98A1-070CB2346FFD}" srcOrd="1" destOrd="0" presId="urn:microsoft.com/office/officeart/2005/8/layout/cycle5"/>
    <dgm:cxn modelId="{9F7CCD0B-49F7-46E7-AC80-49F793574508}" type="presParOf" srcId="{C58A46C4-B12C-4F06-A143-4B4C24E10154}" destId="{42E45141-036B-4FAF-A572-2317A35C4094}" srcOrd="2" destOrd="0" presId="urn:microsoft.com/office/officeart/2005/8/layout/cycle5"/>
    <dgm:cxn modelId="{D88F4A7A-2B45-4372-B27E-6119B80C7B57}" type="presParOf" srcId="{C58A46C4-B12C-4F06-A143-4B4C24E10154}" destId="{CD9EF030-C2AA-4850-8CFC-6A095C63CD66}" srcOrd="3" destOrd="0" presId="urn:microsoft.com/office/officeart/2005/8/layout/cycle5"/>
    <dgm:cxn modelId="{4F45E457-55B6-4C40-A671-0B11BAFBCDF4}" type="presParOf" srcId="{C58A46C4-B12C-4F06-A143-4B4C24E10154}" destId="{B9F96E3C-9C10-49C0-B6C6-1ED83C820239}" srcOrd="4" destOrd="0" presId="urn:microsoft.com/office/officeart/2005/8/layout/cycle5"/>
    <dgm:cxn modelId="{A7703BC8-D69B-4721-8815-B0C823CA9131}" type="presParOf" srcId="{C58A46C4-B12C-4F06-A143-4B4C24E10154}" destId="{C1A86004-FD30-4E78-930B-BBC9590F90BB}" srcOrd="5" destOrd="0" presId="urn:microsoft.com/office/officeart/2005/8/layout/cycle5"/>
    <dgm:cxn modelId="{FCE0944D-09BE-45D3-9196-546EE166FE11}" type="presParOf" srcId="{C58A46C4-B12C-4F06-A143-4B4C24E10154}" destId="{36CCA27B-6FCB-44A0-98FF-9201CBF23E84}" srcOrd="6" destOrd="0" presId="urn:microsoft.com/office/officeart/2005/8/layout/cycle5"/>
    <dgm:cxn modelId="{EEAD0146-0384-44DD-802B-DD6D8A1D8DE3}" type="presParOf" srcId="{C58A46C4-B12C-4F06-A143-4B4C24E10154}" destId="{9350ADE5-B987-46AD-B35C-B35AC9E036CA}" srcOrd="7" destOrd="0" presId="urn:microsoft.com/office/officeart/2005/8/layout/cycle5"/>
    <dgm:cxn modelId="{A711F93D-635B-4012-B157-92B4AC7A5970}" type="presParOf" srcId="{C58A46C4-B12C-4F06-A143-4B4C24E10154}" destId="{059171E9-5DF9-4F11-BDDE-58FF8BA3A569}" srcOrd="8" destOrd="0" presId="urn:microsoft.com/office/officeart/2005/8/layout/cycle5"/>
    <dgm:cxn modelId="{8E2209FD-D399-4A20-A620-CEE7659D1076}" type="presParOf" srcId="{C58A46C4-B12C-4F06-A143-4B4C24E10154}" destId="{88D968DA-0794-49F2-9270-5E59A7E8E7A4}" srcOrd="9" destOrd="0" presId="urn:microsoft.com/office/officeart/2005/8/layout/cycle5"/>
    <dgm:cxn modelId="{4E7AD000-AE46-4315-A59F-431BF29150D6}" type="presParOf" srcId="{C58A46C4-B12C-4F06-A143-4B4C24E10154}" destId="{DA88A37F-6BF1-4675-8441-36CD431826F7}" srcOrd="10" destOrd="0" presId="urn:microsoft.com/office/officeart/2005/8/layout/cycle5"/>
    <dgm:cxn modelId="{09891E63-A06A-4C5B-99B0-0FC4ADBC93E5}" type="presParOf" srcId="{C58A46C4-B12C-4F06-A143-4B4C24E10154}" destId="{474AA1D4-26D9-4B60-BF36-6662461D79DE}" srcOrd="11" destOrd="0" presId="urn:microsoft.com/office/officeart/2005/8/layout/cycle5"/>
    <dgm:cxn modelId="{60BEF1F0-35D5-4028-BAA9-09F2D40262D1}" type="presParOf" srcId="{C58A46C4-B12C-4F06-A143-4B4C24E10154}" destId="{822D36BF-E34B-4F2B-BBB1-F8D9854E809D}" srcOrd="12" destOrd="0" presId="urn:microsoft.com/office/officeart/2005/8/layout/cycle5"/>
    <dgm:cxn modelId="{3373097A-856D-46F5-9BB4-FCA43181EF2A}" type="presParOf" srcId="{C58A46C4-B12C-4F06-A143-4B4C24E10154}" destId="{673FA7DE-EF0D-4160-B5BF-91E23B30C468}" srcOrd="13" destOrd="0" presId="urn:microsoft.com/office/officeart/2005/8/layout/cycle5"/>
    <dgm:cxn modelId="{9BF1777E-1C90-4322-ABE3-8E788BFB5BC1}" type="presParOf" srcId="{C58A46C4-B12C-4F06-A143-4B4C24E10154}" destId="{2FB9863E-4FF1-4088-8164-31A16AB90C2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A5CB1B-A453-4FED-A7AA-DAEE83BC4D0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4B2D34B-10DC-4992-9A99-AA1250DE4813}">
      <dgm:prSet phldrT="[Text]"/>
      <dgm:spPr/>
      <dgm:t>
        <a:bodyPr/>
        <a:lstStyle/>
        <a:p>
          <a:r>
            <a:rPr lang="en-US" b="1" dirty="0">
              <a:latin typeface="Times New Roman" panose="02020603050405020304" pitchFamily="18" charset="0"/>
              <a:ea typeface="Roboto" panose="02000000000000000000" pitchFamily="2" charset="0"/>
              <a:cs typeface="Times New Roman" panose="02020603050405020304" pitchFamily="18" charset="0"/>
            </a:rPr>
            <a:t>I. </a:t>
          </a:r>
          <a:r>
            <a:rPr lang="en-US" b="1" dirty="0" err="1">
              <a:latin typeface="Times New Roman" panose="02020603050405020304" pitchFamily="18" charset="0"/>
              <a:ea typeface="Roboto" panose="02000000000000000000" pitchFamily="2" charset="0"/>
              <a:cs typeface="Times New Roman" panose="02020603050405020304" pitchFamily="18" charset="0"/>
            </a:rPr>
            <a:t>Đặc</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trưng</a:t>
          </a:r>
          <a:r>
            <a:rPr lang="en-US" b="1" dirty="0">
              <a:latin typeface="Times New Roman" panose="02020603050405020304" pitchFamily="18" charset="0"/>
              <a:ea typeface="Roboto" panose="02000000000000000000" pitchFamily="2" charset="0"/>
              <a:cs typeface="Times New Roman" panose="02020603050405020304" pitchFamily="18" charset="0"/>
            </a:rPr>
            <a:t> </a:t>
          </a:r>
        </a:p>
        <a:p>
          <a:r>
            <a:rPr lang="en-US" b="1" dirty="0" err="1">
              <a:latin typeface="Times New Roman" panose="02020603050405020304" pitchFamily="18" charset="0"/>
              <a:ea typeface="Roboto" panose="02000000000000000000" pitchFamily="2" charset="0"/>
              <a:cs typeface="Times New Roman" panose="02020603050405020304" pitchFamily="18" charset="0"/>
            </a:rPr>
            <a:t>cơ</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bản</a:t>
          </a:r>
          <a:endParaRPr lang="en-US" b="1" dirty="0">
            <a:latin typeface="Times New Roman" panose="02020603050405020304" pitchFamily="18" charset="0"/>
            <a:ea typeface="Roboto" panose="02000000000000000000" pitchFamily="2" charset="0"/>
            <a:cs typeface="Times New Roman" panose="02020603050405020304" pitchFamily="18" charset="0"/>
          </a:endParaRPr>
        </a:p>
        <a:p>
          <a:r>
            <a:rPr lang="en-US" b="1" dirty="0">
              <a:latin typeface="Times New Roman" panose="02020603050405020304" pitchFamily="18" charset="0"/>
              <a:ea typeface="Roboto" panose="02000000000000000000" pitchFamily="2" charset="0"/>
              <a:cs typeface="Times New Roman" panose="02020603050405020304" pitchFamily="18" charset="0"/>
            </a:rPr>
            <a:t>VHDG</a:t>
          </a:r>
        </a:p>
      </dgm:t>
    </dgm:pt>
    <dgm:pt modelId="{A038984F-F3F8-4DCA-A4FA-A0768AE4808E}" type="parTrans" cxnId="{71751F21-3648-4883-8096-9C0219E730D6}">
      <dgm:prSet/>
      <dgm:spPr/>
      <dgm:t>
        <a:bodyPr/>
        <a:lstStyle/>
        <a:p>
          <a:endParaRPr lang="en-US"/>
        </a:p>
      </dgm:t>
    </dgm:pt>
    <dgm:pt modelId="{E920FE8A-AA67-4B6E-8361-5665DCD1CFE6}" type="sibTrans" cxnId="{71751F21-3648-4883-8096-9C0219E730D6}">
      <dgm:prSet/>
      <dgm:spPr/>
      <dgm:t>
        <a:bodyPr/>
        <a:lstStyle/>
        <a:p>
          <a:endParaRPr lang="en-US"/>
        </a:p>
      </dgm:t>
    </dgm:pt>
    <dgm:pt modelId="{17A69FA2-A779-4A9A-95F3-BDED1179DB6C}">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Ngôn từ truyền miệng</a:t>
          </a:r>
        </a:p>
        <a:p>
          <a:r>
            <a:rPr lang="en-US" b="1">
              <a:latin typeface="Times New Roman" panose="02020603050405020304" pitchFamily="18" charset="0"/>
              <a:ea typeface="Roboto" panose="02000000000000000000" pitchFamily="2" charset="0"/>
              <a:cs typeface="Times New Roman" panose="02020603050405020304" pitchFamily="18" charset="0"/>
            </a:rPr>
            <a:t> </a:t>
          </a:r>
          <a:r>
            <a:rPr lang="en-US" b="1">
              <a:latin typeface="Times New Roman" panose="02020603050405020304" pitchFamily="18" charset="0"/>
              <a:ea typeface="Roboto" panose="02000000000000000000" pitchFamily="2" charset="0"/>
              <a:cs typeface="Times New Roman" panose="02020603050405020304" pitchFamily="18" charset="0"/>
              <a:sym typeface="Wingdings" panose="05000000000000000000" pitchFamily="2" charset="2"/>
            </a:rPr>
            <a:t> Tính truyền miệng</a:t>
          </a:r>
          <a:endParaRPr lang="en-US" b="1">
            <a:latin typeface="Times New Roman" panose="02020603050405020304" pitchFamily="18" charset="0"/>
            <a:ea typeface="Roboto" panose="02000000000000000000" pitchFamily="2" charset="0"/>
            <a:cs typeface="Times New Roman" panose="02020603050405020304" pitchFamily="18" charset="0"/>
          </a:endParaRPr>
        </a:p>
      </dgm:t>
    </dgm:pt>
    <dgm:pt modelId="{1740750C-0EC9-4C05-BE75-86096998D334}" type="parTrans" cxnId="{E59C2051-5F26-4AC8-A247-0AFE9A8A1A2C}">
      <dgm:prSet/>
      <dgm:spPr/>
      <dgm:t>
        <a:bodyPr/>
        <a:lstStyle/>
        <a:p>
          <a:endParaRPr lang="en-US"/>
        </a:p>
      </dgm:t>
    </dgm:pt>
    <dgm:pt modelId="{E4AF1F11-F6E4-48E7-823F-592E9D55E1B3}" type="sibTrans" cxnId="{E59C2051-5F26-4AC8-A247-0AFE9A8A1A2C}">
      <dgm:prSet/>
      <dgm:spPr/>
      <dgm:t>
        <a:bodyPr/>
        <a:lstStyle/>
        <a:p>
          <a:endParaRPr lang="en-US"/>
        </a:p>
      </dgm:t>
    </dgm:pt>
    <dgm:pt modelId="{1531F27B-2441-4CFA-A9E7-7848CD8F26F6}">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Sáng tác tập thể </a:t>
          </a:r>
        </a:p>
        <a:p>
          <a:r>
            <a:rPr lang="en-US" b="1">
              <a:latin typeface="Times New Roman" panose="02020603050405020304" pitchFamily="18" charset="0"/>
              <a:ea typeface="Roboto" panose="02000000000000000000" pitchFamily="2" charset="0"/>
              <a:cs typeface="Times New Roman" panose="02020603050405020304" pitchFamily="18" charset="0"/>
              <a:sym typeface="Wingdings" panose="05000000000000000000" pitchFamily="2" charset="2"/>
            </a:rPr>
            <a:t> Tính tập thể</a:t>
          </a:r>
          <a:endParaRPr lang="en-US" b="1">
            <a:latin typeface="Times New Roman" panose="02020603050405020304" pitchFamily="18" charset="0"/>
            <a:ea typeface="Roboto" panose="02000000000000000000" pitchFamily="2" charset="0"/>
            <a:cs typeface="Times New Roman" panose="02020603050405020304" pitchFamily="18" charset="0"/>
          </a:endParaRPr>
        </a:p>
      </dgm:t>
    </dgm:pt>
    <dgm:pt modelId="{61F430D8-5D29-4C1F-8940-5E3D39ABA2D2}" type="parTrans" cxnId="{B36228BD-8C26-471D-B185-BE690D20F7D6}">
      <dgm:prSet/>
      <dgm:spPr/>
      <dgm:t>
        <a:bodyPr/>
        <a:lstStyle/>
        <a:p>
          <a:endParaRPr lang="en-US"/>
        </a:p>
      </dgm:t>
    </dgm:pt>
    <dgm:pt modelId="{0C142399-3EDE-4872-A925-A2714A445785}" type="sibTrans" cxnId="{B36228BD-8C26-471D-B185-BE690D20F7D6}">
      <dgm:prSet/>
      <dgm:spPr/>
      <dgm:t>
        <a:bodyPr/>
        <a:lstStyle/>
        <a:p>
          <a:endParaRPr lang="en-US"/>
        </a:p>
      </dgm:t>
    </dgm:pt>
    <dgm:pt modelId="{50F1AB09-8B9D-4C0B-9D5E-D5AD942EEC5B}">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Gắn sinh hoạt cộng đồng</a:t>
          </a:r>
        </a:p>
        <a:p>
          <a:r>
            <a:rPr lang="en-US" b="1">
              <a:latin typeface="Times New Roman" panose="02020603050405020304" pitchFamily="18" charset="0"/>
              <a:ea typeface="Roboto" panose="02000000000000000000" pitchFamily="2" charset="0"/>
              <a:cs typeface="Times New Roman" panose="02020603050405020304" pitchFamily="18" charset="0"/>
              <a:sym typeface="Wingdings" panose="05000000000000000000" pitchFamily="2" charset="2"/>
            </a:rPr>
            <a:t> Tính thực tiễn</a:t>
          </a:r>
          <a:endParaRPr lang="en-US" b="1">
            <a:latin typeface="Times New Roman" panose="02020603050405020304" pitchFamily="18" charset="0"/>
            <a:ea typeface="Roboto" panose="02000000000000000000" pitchFamily="2" charset="0"/>
            <a:cs typeface="Times New Roman" panose="02020603050405020304" pitchFamily="18" charset="0"/>
          </a:endParaRPr>
        </a:p>
      </dgm:t>
    </dgm:pt>
    <dgm:pt modelId="{67417C29-A7BB-4519-9B59-F182418BDE24}" type="parTrans" cxnId="{E8D81DB3-2A42-48CB-A067-4CBE7E0CFF2B}">
      <dgm:prSet/>
      <dgm:spPr/>
      <dgm:t>
        <a:bodyPr/>
        <a:lstStyle/>
        <a:p>
          <a:endParaRPr lang="en-US"/>
        </a:p>
      </dgm:t>
    </dgm:pt>
    <dgm:pt modelId="{8DBFB015-B801-4D77-B1A6-FF494ED6ACD8}" type="sibTrans" cxnId="{E8D81DB3-2A42-48CB-A067-4CBE7E0CFF2B}">
      <dgm:prSet/>
      <dgm:spPr/>
      <dgm:t>
        <a:bodyPr/>
        <a:lstStyle/>
        <a:p>
          <a:endParaRPr lang="en-US"/>
        </a:p>
      </dgm:t>
    </dgm:pt>
    <dgm:pt modelId="{308F6BA9-D310-4B88-8B0B-641B38A0F896}" type="pres">
      <dgm:prSet presAssocID="{6AA5CB1B-A453-4FED-A7AA-DAEE83BC4D0C}" presName="hierChild1" presStyleCnt="0">
        <dgm:presLayoutVars>
          <dgm:chPref val="1"/>
          <dgm:dir/>
          <dgm:animOne val="branch"/>
          <dgm:animLvl val="lvl"/>
          <dgm:resizeHandles/>
        </dgm:presLayoutVars>
      </dgm:prSet>
      <dgm:spPr/>
      <dgm:t>
        <a:bodyPr/>
        <a:lstStyle/>
        <a:p>
          <a:endParaRPr lang="en-US"/>
        </a:p>
      </dgm:t>
    </dgm:pt>
    <dgm:pt modelId="{762C6FCB-B1A0-4D5A-B8FA-6183F259BEA9}" type="pres">
      <dgm:prSet presAssocID="{94B2D34B-10DC-4992-9A99-AA1250DE4813}" presName="hierRoot1" presStyleCnt="0"/>
      <dgm:spPr/>
    </dgm:pt>
    <dgm:pt modelId="{EA07DF52-A00E-4A60-B05E-111E9BF1C7C3}" type="pres">
      <dgm:prSet presAssocID="{94B2D34B-10DC-4992-9A99-AA1250DE4813}" presName="composite" presStyleCnt="0"/>
      <dgm:spPr/>
    </dgm:pt>
    <dgm:pt modelId="{22DF3466-10C6-45B0-AAFE-6F8E38CF8F26}" type="pres">
      <dgm:prSet presAssocID="{94B2D34B-10DC-4992-9A99-AA1250DE4813}" presName="background" presStyleLbl="node0" presStyleIdx="0" presStyleCnt="1"/>
      <dgm:spPr/>
    </dgm:pt>
    <dgm:pt modelId="{A64001F8-3D2B-40B3-927A-1B78F5442339}" type="pres">
      <dgm:prSet presAssocID="{94B2D34B-10DC-4992-9A99-AA1250DE4813}" presName="text" presStyleLbl="fgAcc0" presStyleIdx="0" presStyleCnt="1">
        <dgm:presLayoutVars>
          <dgm:chPref val="3"/>
        </dgm:presLayoutVars>
      </dgm:prSet>
      <dgm:spPr/>
      <dgm:t>
        <a:bodyPr/>
        <a:lstStyle/>
        <a:p>
          <a:endParaRPr lang="en-US"/>
        </a:p>
      </dgm:t>
    </dgm:pt>
    <dgm:pt modelId="{6B8085D5-99A6-47D9-99A4-5ED5CE12A355}" type="pres">
      <dgm:prSet presAssocID="{94B2D34B-10DC-4992-9A99-AA1250DE4813}" presName="hierChild2" presStyleCnt="0"/>
      <dgm:spPr/>
    </dgm:pt>
    <dgm:pt modelId="{CEFFF615-47C8-4100-A255-BA2C790ECC04}" type="pres">
      <dgm:prSet presAssocID="{1740750C-0EC9-4C05-BE75-86096998D334}" presName="Name10" presStyleLbl="parChTrans1D2" presStyleIdx="0" presStyleCnt="3"/>
      <dgm:spPr/>
      <dgm:t>
        <a:bodyPr/>
        <a:lstStyle/>
        <a:p>
          <a:endParaRPr lang="en-US"/>
        </a:p>
      </dgm:t>
    </dgm:pt>
    <dgm:pt modelId="{7BACA7D0-730B-4CF9-96D7-425002B4055C}" type="pres">
      <dgm:prSet presAssocID="{17A69FA2-A779-4A9A-95F3-BDED1179DB6C}" presName="hierRoot2" presStyleCnt="0"/>
      <dgm:spPr/>
    </dgm:pt>
    <dgm:pt modelId="{A9F3A0C6-6019-4FB0-B974-0D6F5A0D0DEC}" type="pres">
      <dgm:prSet presAssocID="{17A69FA2-A779-4A9A-95F3-BDED1179DB6C}" presName="composite2" presStyleCnt="0"/>
      <dgm:spPr/>
    </dgm:pt>
    <dgm:pt modelId="{DA7F17EB-1F0B-44A7-8A57-ECD5ACCE8A0E}" type="pres">
      <dgm:prSet presAssocID="{17A69FA2-A779-4A9A-95F3-BDED1179DB6C}" presName="background2" presStyleLbl="node2" presStyleIdx="0" presStyleCnt="3"/>
      <dgm:spPr/>
    </dgm:pt>
    <dgm:pt modelId="{DFAA04F3-202D-41F9-93F4-BC63A64AD13F}" type="pres">
      <dgm:prSet presAssocID="{17A69FA2-A779-4A9A-95F3-BDED1179DB6C}" presName="text2" presStyleLbl="fgAcc2" presStyleIdx="0" presStyleCnt="3">
        <dgm:presLayoutVars>
          <dgm:chPref val="3"/>
        </dgm:presLayoutVars>
      </dgm:prSet>
      <dgm:spPr/>
      <dgm:t>
        <a:bodyPr/>
        <a:lstStyle/>
        <a:p>
          <a:endParaRPr lang="en-US"/>
        </a:p>
      </dgm:t>
    </dgm:pt>
    <dgm:pt modelId="{5F50A96A-40C5-4CB7-B15A-74E68422992D}" type="pres">
      <dgm:prSet presAssocID="{17A69FA2-A779-4A9A-95F3-BDED1179DB6C}" presName="hierChild3" presStyleCnt="0"/>
      <dgm:spPr/>
    </dgm:pt>
    <dgm:pt modelId="{54E49AAA-DD69-4D41-8850-555FCD60A6DE}" type="pres">
      <dgm:prSet presAssocID="{61F430D8-5D29-4C1F-8940-5E3D39ABA2D2}" presName="Name10" presStyleLbl="parChTrans1D2" presStyleIdx="1" presStyleCnt="3"/>
      <dgm:spPr/>
      <dgm:t>
        <a:bodyPr/>
        <a:lstStyle/>
        <a:p>
          <a:endParaRPr lang="en-US"/>
        </a:p>
      </dgm:t>
    </dgm:pt>
    <dgm:pt modelId="{82F25781-3B2A-41AD-811D-656DA77F8CB4}" type="pres">
      <dgm:prSet presAssocID="{1531F27B-2441-4CFA-A9E7-7848CD8F26F6}" presName="hierRoot2" presStyleCnt="0"/>
      <dgm:spPr/>
    </dgm:pt>
    <dgm:pt modelId="{437915D8-B8DA-41CD-966A-E0500CA6A1DE}" type="pres">
      <dgm:prSet presAssocID="{1531F27B-2441-4CFA-A9E7-7848CD8F26F6}" presName="composite2" presStyleCnt="0"/>
      <dgm:spPr/>
    </dgm:pt>
    <dgm:pt modelId="{9CA26F5F-65A6-40B0-BADF-5CB828F0A940}" type="pres">
      <dgm:prSet presAssocID="{1531F27B-2441-4CFA-A9E7-7848CD8F26F6}" presName="background2" presStyleLbl="node2" presStyleIdx="1" presStyleCnt="3"/>
      <dgm:spPr/>
    </dgm:pt>
    <dgm:pt modelId="{C3E0E351-5045-43EB-AB34-374ED295B388}" type="pres">
      <dgm:prSet presAssocID="{1531F27B-2441-4CFA-A9E7-7848CD8F26F6}" presName="text2" presStyleLbl="fgAcc2" presStyleIdx="1" presStyleCnt="3">
        <dgm:presLayoutVars>
          <dgm:chPref val="3"/>
        </dgm:presLayoutVars>
      </dgm:prSet>
      <dgm:spPr/>
      <dgm:t>
        <a:bodyPr/>
        <a:lstStyle/>
        <a:p>
          <a:endParaRPr lang="en-US"/>
        </a:p>
      </dgm:t>
    </dgm:pt>
    <dgm:pt modelId="{4E654ADD-8BC5-4848-B15D-92DC8D02A669}" type="pres">
      <dgm:prSet presAssocID="{1531F27B-2441-4CFA-A9E7-7848CD8F26F6}" presName="hierChild3" presStyleCnt="0"/>
      <dgm:spPr/>
    </dgm:pt>
    <dgm:pt modelId="{820334F3-E127-4786-8BC1-2232CA01314A}" type="pres">
      <dgm:prSet presAssocID="{67417C29-A7BB-4519-9B59-F182418BDE24}" presName="Name10" presStyleLbl="parChTrans1D2" presStyleIdx="2" presStyleCnt="3"/>
      <dgm:spPr/>
      <dgm:t>
        <a:bodyPr/>
        <a:lstStyle/>
        <a:p>
          <a:endParaRPr lang="en-US"/>
        </a:p>
      </dgm:t>
    </dgm:pt>
    <dgm:pt modelId="{DFD101F1-C544-4922-A94F-F2E8D1F8E0B6}" type="pres">
      <dgm:prSet presAssocID="{50F1AB09-8B9D-4C0B-9D5E-D5AD942EEC5B}" presName="hierRoot2" presStyleCnt="0"/>
      <dgm:spPr/>
    </dgm:pt>
    <dgm:pt modelId="{4CE36C7C-2299-42A5-A11F-A87168CD8BB0}" type="pres">
      <dgm:prSet presAssocID="{50F1AB09-8B9D-4C0B-9D5E-D5AD942EEC5B}" presName="composite2" presStyleCnt="0"/>
      <dgm:spPr/>
    </dgm:pt>
    <dgm:pt modelId="{5C9C8E78-7038-4ABB-9996-380B486F7F15}" type="pres">
      <dgm:prSet presAssocID="{50F1AB09-8B9D-4C0B-9D5E-D5AD942EEC5B}" presName="background2" presStyleLbl="node2" presStyleIdx="2" presStyleCnt="3"/>
      <dgm:spPr/>
    </dgm:pt>
    <dgm:pt modelId="{6C6268D4-D39B-45B3-B180-72C8410D5A53}" type="pres">
      <dgm:prSet presAssocID="{50F1AB09-8B9D-4C0B-9D5E-D5AD942EEC5B}" presName="text2" presStyleLbl="fgAcc2" presStyleIdx="2" presStyleCnt="3">
        <dgm:presLayoutVars>
          <dgm:chPref val="3"/>
        </dgm:presLayoutVars>
      </dgm:prSet>
      <dgm:spPr/>
      <dgm:t>
        <a:bodyPr/>
        <a:lstStyle/>
        <a:p>
          <a:endParaRPr lang="en-US"/>
        </a:p>
      </dgm:t>
    </dgm:pt>
    <dgm:pt modelId="{AEE1C5F5-4157-49AB-A6D2-F61503DDAED8}" type="pres">
      <dgm:prSet presAssocID="{50F1AB09-8B9D-4C0B-9D5E-D5AD942EEC5B}" presName="hierChild3" presStyleCnt="0"/>
      <dgm:spPr/>
    </dgm:pt>
  </dgm:ptLst>
  <dgm:cxnLst>
    <dgm:cxn modelId="{71751F21-3648-4883-8096-9C0219E730D6}" srcId="{6AA5CB1B-A453-4FED-A7AA-DAEE83BC4D0C}" destId="{94B2D34B-10DC-4992-9A99-AA1250DE4813}" srcOrd="0" destOrd="0" parTransId="{A038984F-F3F8-4DCA-A4FA-A0768AE4808E}" sibTransId="{E920FE8A-AA67-4B6E-8361-5665DCD1CFE6}"/>
    <dgm:cxn modelId="{B3F1AAAC-4ACD-499A-BC04-BCB316649B11}" type="presOf" srcId="{1740750C-0EC9-4C05-BE75-86096998D334}" destId="{CEFFF615-47C8-4100-A255-BA2C790ECC04}" srcOrd="0" destOrd="0" presId="urn:microsoft.com/office/officeart/2005/8/layout/hierarchy1"/>
    <dgm:cxn modelId="{23E227EE-4B9C-4723-A83D-2E45815EC1D9}" type="presOf" srcId="{67417C29-A7BB-4519-9B59-F182418BDE24}" destId="{820334F3-E127-4786-8BC1-2232CA01314A}" srcOrd="0" destOrd="0" presId="urn:microsoft.com/office/officeart/2005/8/layout/hierarchy1"/>
    <dgm:cxn modelId="{3075F84F-38E0-4C57-B587-8B50F9B614A4}" type="presOf" srcId="{61F430D8-5D29-4C1F-8940-5E3D39ABA2D2}" destId="{54E49AAA-DD69-4D41-8850-555FCD60A6DE}" srcOrd="0" destOrd="0" presId="urn:microsoft.com/office/officeart/2005/8/layout/hierarchy1"/>
    <dgm:cxn modelId="{E59C2051-5F26-4AC8-A247-0AFE9A8A1A2C}" srcId="{94B2D34B-10DC-4992-9A99-AA1250DE4813}" destId="{17A69FA2-A779-4A9A-95F3-BDED1179DB6C}" srcOrd="0" destOrd="0" parTransId="{1740750C-0EC9-4C05-BE75-86096998D334}" sibTransId="{E4AF1F11-F6E4-48E7-823F-592E9D55E1B3}"/>
    <dgm:cxn modelId="{B36228BD-8C26-471D-B185-BE690D20F7D6}" srcId="{94B2D34B-10DC-4992-9A99-AA1250DE4813}" destId="{1531F27B-2441-4CFA-A9E7-7848CD8F26F6}" srcOrd="1" destOrd="0" parTransId="{61F430D8-5D29-4C1F-8940-5E3D39ABA2D2}" sibTransId="{0C142399-3EDE-4872-A925-A2714A445785}"/>
    <dgm:cxn modelId="{D92B9297-A43A-42C7-9736-9991FCA86364}" type="presOf" srcId="{94B2D34B-10DC-4992-9A99-AA1250DE4813}" destId="{A64001F8-3D2B-40B3-927A-1B78F5442339}" srcOrd="0" destOrd="0" presId="urn:microsoft.com/office/officeart/2005/8/layout/hierarchy1"/>
    <dgm:cxn modelId="{9A1036AF-E921-4AF7-92E1-B6F329F7E6F6}" type="presOf" srcId="{50F1AB09-8B9D-4C0B-9D5E-D5AD942EEC5B}" destId="{6C6268D4-D39B-45B3-B180-72C8410D5A53}" srcOrd="0" destOrd="0" presId="urn:microsoft.com/office/officeart/2005/8/layout/hierarchy1"/>
    <dgm:cxn modelId="{C5915AA6-1CE7-4E1B-9376-A241EDBE3094}" type="presOf" srcId="{6AA5CB1B-A453-4FED-A7AA-DAEE83BC4D0C}" destId="{308F6BA9-D310-4B88-8B0B-641B38A0F896}" srcOrd="0" destOrd="0" presId="urn:microsoft.com/office/officeart/2005/8/layout/hierarchy1"/>
    <dgm:cxn modelId="{6162390E-B60E-422F-8086-45B90E4070D8}" type="presOf" srcId="{17A69FA2-A779-4A9A-95F3-BDED1179DB6C}" destId="{DFAA04F3-202D-41F9-93F4-BC63A64AD13F}" srcOrd="0" destOrd="0" presId="urn:microsoft.com/office/officeart/2005/8/layout/hierarchy1"/>
    <dgm:cxn modelId="{E8D81DB3-2A42-48CB-A067-4CBE7E0CFF2B}" srcId="{94B2D34B-10DC-4992-9A99-AA1250DE4813}" destId="{50F1AB09-8B9D-4C0B-9D5E-D5AD942EEC5B}" srcOrd="2" destOrd="0" parTransId="{67417C29-A7BB-4519-9B59-F182418BDE24}" sibTransId="{8DBFB015-B801-4D77-B1A6-FF494ED6ACD8}"/>
    <dgm:cxn modelId="{AD81616C-E49D-4ADF-8980-906428CCBCE4}" type="presOf" srcId="{1531F27B-2441-4CFA-A9E7-7848CD8F26F6}" destId="{C3E0E351-5045-43EB-AB34-374ED295B388}" srcOrd="0" destOrd="0" presId="urn:microsoft.com/office/officeart/2005/8/layout/hierarchy1"/>
    <dgm:cxn modelId="{98B7C6CA-F2D1-438E-A8B4-69CCA3A24E93}" type="presParOf" srcId="{308F6BA9-D310-4B88-8B0B-641B38A0F896}" destId="{762C6FCB-B1A0-4D5A-B8FA-6183F259BEA9}" srcOrd="0" destOrd="0" presId="urn:microsoft.com/office/officeart/2005/8/layout/hierarchy1"/>
    <dgm:cxn modelId="{092DF545-CFA4-46D4-8BD6-AACA5513A03B}" type="presParOf" srcId="{762C6FCB-B1A0-4D5A-B8FA-6183F259BEA9}" destId="{EA07DF52-A00E-4A60-B05E-111E9BF1C7C3}" srcOrd="0" destOrd="0" presId="urn:microsoft.com/office/officeart/2005/8/layout/hierarchy1"/>
    <dgm:cxn modelId="{F5509632-3F1D-4265-8DAC-03534D857698}" type="presParOf" srcId="{EA07DF52-A00E-4A60-B05E-111E9BF1C7C3}" destId="{22DF3466-10C6-45B0-AAFE-6F8E38CF8F26}" srcOrd="0" destOrd="0" presId="urn:microsoft.com/office/officeart/2005/8/layout/hierarchy1"/>
    <dgm:cxn modelId="{43A484F6-CF2C-4665-860A-66F4B49160E6}" type="presParOf" srcId="{EA07DF52-A00E-4A60-B05E-111E9BF1C7C3}" destId="{A64001F8-3D2B-40B3-927A-1B78F5442339}" srcOrd="1" destOrd="0" presId="urn:microsoft.com/office/officeart/2005/8/layout/hierarchy1"/>
    <dgm:cxn modelId="{B8BA39D7-BDA5-4A24-BA76-AFE77476574E}" type="presParOf" srcId="{762C6FCB-B1A0-4D5A-B8FA-6183F259BEA9}" destId="{6B8085D5-99A6-47D9-99A4-5ED5CE12A355}" srcOrd="1" destOrd="0" presId="urn:microsoft.com/office/officeart/2005/8/layout/hierarchy1"/>
    <dgm:cxn modelId="{BD04C94B-5C73-49A2-8DAE-05D52734BC1C}" type="presParOf" srcId="{6B8085D5-99A6-47D9-99A4-5ED5CE12A355}" destId="{CEFFF615-47C8-4100-A255-BA2C790ECC04}" srcOrd="0" destOrd="0" presId="urn:microsoft.com/office/officeart/2005/8/layout/hierarchy1"/>
    <dgm:cxn modelId="{F32A18ED-0188-4D75-8EBF-E70BB88C3024}" type="presParOf" srcId="{6B8085D5-99A6-47D9-99A4-5ED5CE12A355}" destId="{7BACA7D0-730B-4CF9-96D7-425002B4055C}" srcOrd="1" destOrd="0" presId="urn:microsoft.com/office/officeart/2005/8/layout/hierarchy1"/>
    <dgm:cxn modelId="{E51E08E5-A22F-449B-A1F8-9AC885238F8B}" type="presParOf" srcId="{7BACA7D0-730B-4CF9-96D7-425002B4055C}" destId="{A9F3A0C6-6019-4FB0-B974-0D6F5A0D0DEC}" srcOrd="0" destOrd="0" presId="urn:microsoft.com/office/officeart/2005/8/layout/hierarchy1"/>
    <dgm:cxn modelId="{77EE51C1-3F3A-4C68-93A7-177DA083A560}" type="presParOf" srcId="{A9F3A0C6-6019-4FB0-B974-0D6F5A0D0DEC}" destId="{DA7F17EB-1F0B-44A7-8A57-ECD5ACCE8A0E}" srcOrd="0" destOrd="0" presId="urn:microsoft.com/office/officeart/2005/8/layout/hierarchy1"/>
    <dgm:cxn modelId="{54909033-A6DC-469E-BAE1-4EB522A12710}" type="presParOf" srcId="{A9F3A0C6-6019-4FB0-B974-0D6F5A0D0DEC}" destId="{DFAA04F3-202D-41F9-93F4-BC63A64AD13F}" srcOrd="1" destOrd="0" presId="urn:microsoft.com/office/officeart/2005/8/layout/hierarchy1"/>
    <dgm:cxn modelId="{FF71C754-762F-4C82-9231-E17F60307C92}" type="presParOf" srcId="{7BACA7D0-730B-4CF9-96D7-425002B4055C}" destId="{5F50A96A-40C5-4CB7-B15A-74E68422992D}" srcOrd="1" destOrd="0" presId="urn:microsoft.com/office/officeart/2005/8/layout/hierarchy1"/>
    <dgm:cxn modelId="{F9E5F562-66E7-4E9F-884D-B8F793AE38D9}" type="presParOf" srcId="{6B8085D5-99A6-47D9-99A4-5ED5CE12A355}" destId="{54E49AAA-DD69-4D41-8850-555FCD60A6DE}" srcOrd="2" destOrd="0" presId="urn:microsoft.com/office/officeart/2005/8/layout/hierarchy1"/>
    <dgm:cxn modelId="{916D41E6-D18B-4FA3-99BC-2E81E56A83B3}" type="presParOf" srcId="{6B8085D5-99A6-47D9-99A4-5ED5CE12A355}" destId="{82F25781-3B2A-41AD-811D-656DA77F8CB4}" srcOrd="3" destOrd="0" presId="urn:microsoft.com/office/officeart/2005/8/layout/hierarchy1"/>
    <dgm:cxn modelId="{F10DA1FD-4E9C-40CD-A30E-AF136BC92A44}" type="presParOf" srcId="{82F25781-3B2A-41AD-811D-656DA77F8CB4}" destId="{437915D8-B8DA-41CD-966A-E0500CA6A1DE}" srcOrd="0" destOrd="0" presId="urn:microsoft.com/office/officeart/2005/8/layout/hierarchy1"/>
    <dgm:cxn modelId="{64CDCFE6-3727-49ED-8CFA-445127A59412}" type="presParOf" srcId="{437915D8-B8DA-41CD-966A-E0500CA6A1DE}" destId="{9CA26F5F-65A6-40B0-BADF-5CB828F0A940}" srcOrd="0" destOrd="0" presId="urn:microsoft.com/office/officeart/2005/8/layout/hierarchy1"/>
    <dgm:cxn modelId="{CE59737C-3BC7-4E9D-94C3-19EE933B8EEA}" type="presParOf" srcId="{437915D8-B8DA-41CD-966A-E0500CA6A1DE}" destId="{C3E0E351-5045-43EB-AB34-374ED295B388}" srcOrd="1" destOrd="0" presId="urn:microsoft.com/office/officeart/2005/8/layout/hierarchy1"/>
    <dgm:cxn modelId="{4B39EEDE-7CDA-4914-9D2B-3FC39B7D5479}" type="presParOf" srcId="{82F25781-3B2A-41AD-811D-656DA77F8CB4}" destId="{4E654ADD-8BC5-4848-B15D-92DC8D02A669}" srcOrd="1" destOrd="0" presId="urn:microsoft.com/office/officeart/2005/8/layout/hierarchy1"/>
    <dgm:cxn modelId="{A73712F1-B9B6-4C55-8EE8-7F4BDDBA3F09}" type="presParOf" srcId="{6B8085D5-99A6-47D9-99A4-5ED5CE12A355}" destId="{820334F3-E127-4786-8BC1-2232CA01314A}" srcOrd="4" destOrd="0" presId="urn:microsoft.com/office/officeart/2005/8/layout/hierarchy1"/>
    <dgm:cxn modelId="{DF662CA3-0B07-4138-A879-203096488257}" type="presParOf" srcId="{6B8085D5-99A6-47D9-99A4-5ED5CE12A355}" destId="{DFD101F1-C544-4922-A94F-F2E8D1F8E0B6}" srcOrd="5" destOrd="0" presId="urn:microsoft.com/office/officeart/2005/8/layout/hierarchy1"/>
    <dgm:cxn modelId="{F6B50373-89D3-4A68-9FF1-49A5F5BE8C53}" type="presParOf" srcId="{DFD101F1-C544-4922-A94F-F2E8D1F8E0B6}" destId="{4CE36C7C-2299-42A5-A11F-A87168CD8BB0}" srcOrd="0" destOrd="0" presId="urn:microsoft.com/office/officeart/2005/8/layout/hierarchy1"/>
    <dgm:cxn modelId="{8B4244D9-BEDB-492B-9C76-025322D93ECD}" type="presParOf" srcId="{4CE36C7C-2299-42A5-A11F-A87168CD8BB0}" destId="{5C9C8E78-7038-4ABB-9996-380B486F7F15}" srcOrd="0" destOrd="0" presId="urn:microsoft.com/office/officeart/2005/8/layout/hierarchy1"/>
    <dgm:cxn modelId="{9A417756-8C50-41FC-8AF8-234946D131BE}" type="presParOf" srcId="{4CE36C7C-2299-42A5-A11F-A87168CD8BB0}" destId="{6C6268D4-D39B-45B3-B180-72C8410D5A53}" srcOrd="1" destOrd="0" presId="urn:microsoft.com/office/officeart/2005/8/layout/hierarchy1"/>
    <dgm:cxn modelId="{0E8932B2-D4A4-4357-8A20-FD4497455D9D}" type="presParOf" srcId="{DFD101F1-C544-4922-A94F-F2E8D1F8E0B6}" destId="{AEE1C5F5-4157-49AB-A6D2-F61503DDAE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A5CB1B-A453-4FED-A7AA-DAEE83BC4D0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4B2D34B-10DC-4992-9A99-AA1250DE4813}">
      <dgm:prSet phldrT="[Text]"/>
      <dgm:spPr/>
      <dgm:t>
        <a:bodyPr/>
        <a:lstStyle/>
        <a:p>
          <a:r>
            <a:rPr lang="en-US" b="1" dirty="0">
              <a:latin typeface="Times New Roman" panose="02020603050405020304" pitchFamily="18" charset="0"/>
              <a:ea typeface="Roboto" panose="02000000000000000000" pitchFamily="2" charset="0"/>
              <a:cs typeface="Times New Roman" panose="02020603050405020304" pitchFamily="18" charset="0"/>
            </a:rPr>
            <a:t>II. </a:t>
          </a:r>
          <a:r>
            <a:rPr lang="en-US" b="1" dirty="0" err="1">
              <a:latin typeface="Times New Roman" panose="02020603050405020304" pitchFamily="18" charset="0"/>
              <a:ea typeface="Roboto" panose="02000000000000000000" pitchFamily="2" charset="0"/>
              <a:cs typeface="Times New Roman" panose="02020603050405020304" pitchFamily="18" charset="0"/>
            </a:rPr>
            <a:t>Hệ</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thống</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thể</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loại</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của</a:t>
          </a:r>
          <a:r>
            <a:rPr lang="en-US" b="1" dirty="0">
              <a:latin typeface="Times New Roman" panose="02020603050405020304" pitchFamily="18" charset="0"/>
              <a:ea typeface="Roboto" panose="02000000000000000000" pitchFamily="2" charset="0"/>
              <a:cs typeface="Times New Roman" panose="02020603050405020304" pitchFamily="18" charset="0"/>
            </a:rPr>
            <a:t> VHDG (12)</a:t>
          </a:r>
        </a:p>
      </dgm:t>
    </dgm:pt>
    <dgm:pt modelId="{A038984F-F3F8-4DCA-A4FA-A0768AE4808E}" type="parTrans" cxnId="{71751F21-3648-4883-8096-9C0219E730D6}">
      <dgm:prSet/>
      <dgm:spPr/>
      <dgm:t>
        <a:bodyPr/>
        <a:lstStyle/>
        <a:p>
          <a:endParaRPr lang="en-US"/>
        </a:p>
      </dgm:t>
    </dgm:pt>
    <dgm:pt modelId="{E920FE8A-AA67-4B6E-8361-5665DCD1CFE6}" type="sibTrans" cxnId="{71751F21-3648-4883-8096-9C0219E730D6}">
      <dgm:prSet/>
      <dgm:spPr/>
      <dgm:t>
        <a:bodyPr/>
        <a:lstStyle/>
        <a:p>
          <a:endParaRPr lang="en-US"/>
        </a:p>
      </dgm:t>
    </dgm:pt>
    <dgm:pt modelId="{17A69FA2-A779-4A9A-95F3-BDED1179DB6C}">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Truyện </a:t>
          </a:r>
        </a:p>
        <a:p>
          <a:r>
            <a:rPr lang="en-US" b="1">
              <a:latin typeface="Times New Roman" panose="02020603050405020304" pitchFamily="18" charset="0"/>
              <a:ea typeface="Roboto" panose="02000000000000000000" pitchFamily="2" charset="0"/>
              <a:cs typeface="Times New Roman" panose="02020603050405020304" pitchFamily="18" charset="0"/>
            </a:rPr>
            <a:t>dân gian</a:t>
          </a:r>
        </a:p>
      </dgm:t>
    </dgm:pt>
    <dgm:pt modelId="{1740750C-0EC9-4C05-BE75-86096998D334}" type="parTrans" cxnId="{E59C2051-5F26-4AC8-A247-0AFE9A8A1A2C}">
      <dgm:prSet/>
      <dgm:spPr/>
      <dgm:t>
        <a:bodyPr/>
        <a:lstStyle/>
        <a:p>
          <a:endParaRPr lang="en-US"/>
        </a:p>
      </dgm:t>
    </dgm:pt>
    <dgm:pt modelId="{E4AF1F11-F6E4-48E7-823F-592E9D55E1B3}" type="sibTrans" cxnId="{E59C2051-5F26-4AC8-A247-0AFE9A8A1A2C}">
      <dgm:prSet/>
      <dgm:spPr/>
      <dgm:t>
        <a:bodyPr/>
        <a:lstStyle/>
        <a:p>
          <a:endParaRPr lang="en-US"/>
        </a:p>
      </dgm:t>
    </dgm:pt>
    <dgm:pt modelId="{1531F27B-2441-4CFA-A9E7-7848CD8F26F6}">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Thơ </a:t>
          </a:r>
        </a:p>
        <a:p>
          <a:r>
            <a:rPr lang="en-US" b="1">
              <a:latin typeface="Times New Roman" panose="02020603050405020304" pitchFamily="18" charset="0"/>
              <a:ea typeface="Roboto" panose="02000000000000000000" pitchFamily="2" charset="0"/>
              <a:cs typeface="Times New Roman" panose="02020603050405020304" pitchFamily="18" charset="0"/>
            </a:rPr>
            <a:t>dân gian</a:t>
          </a:r>
        </a:p>
      </dgm:t>
    </dgm:pt>
    <dgm:pt modelId="{61F430D8-5D29-4C1F-8940-5E3D39ABA2D2}" type="parTrans" cxnId="{B36228BD-8C26-471D-B185-BE690D20F7D6}">
      <dgm:prSet/>
      <dgm:spPr/>
      <dgm:t>
        <a:bodyPr/>
        <a:lstStyle/>
        <a:p>
          <a:endParaRPr lang="en-US"/>
        </a:p>
      </dgm:t>
    </dgm:pt>
    <dgm:pt modelId="{0C142399-3EDE-4872-A925-A2714A445785}" type="sibTrans" cxnId="{B36228BD-8C26-471D-B185-BE690D20F7D6}">
      <dgm:prSet/>
      <dgm:spPr/>
      <dgm:t>
        <a:bodyPr/>
        <a:lstStyle/>
        <a:p>
          <a:endParaRPr lang="en-US"/>
        </a:p>
      </dgm:t>
    </dgm:pt>
    <dgm:pt modelId="{50F1AB09-8B9D-4C0B-9D5E-D5AD942EEC5B}">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Diễn xướng dân gian</a:t>
          </a:r>
        </a:p>
      </dgm:t>
    </dgm:pt>
    <dgm:pt modelId="{67417C29-A7BB-4519-9B59-F182418BDE24}" type="parTrans" cxnId="{E8D81DB3-2A42-48CB-A067-4CBE7E0CFF2B}">
      <dgm:prSet/>
      <dgm:spPr/>
      <dgm:t>
        <a:bodyPr/>
        <a:lstStyle/>
        <a:p>
          <a:endParaRPr lang="en-US"/>
        </a:p>
      </dgm:t>
    </dgm:pt>
    <dgm:pt modelId="{8DBFB015-B801-4D77-B1A6-FF494ED6ACD8}" type="sibTrans" cxnId="{E8D81DB3-2A42-48CB-A067-4CBE7E0CFF2B}">
      <dgm:prSet/>
      <dgm:spPr/>
      <dgm:t>
        <a:bodyPr/>
        <a:lstStyle/>
        <a:p>
          <a:endParaRPr lang="en-US"/>
        </a:p>
      </dgm:t>
    </dgm:pt>
    <dgm:pt modelId="{21B9B7AF-8440-4898-8C33-9A310847E033}">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Câu nói </a:t>
          </a:r>
        </a:p>
        <a:p>
          <a:r>
            <a:rPr lang="en-US" b="1">
              <a:latin typeface="Times New Roman" panose="02020603050405020304" pitchFamily="18" charset="0"/>
              <a:ea typeface="Roboto" panose="02000000000000000000" pitchFamily="2" charset="0"/>
              <a:cs typeface="Times New Roman" panose="02020603050405020304" pitchFamily="18" charset="0"/>
            </a:rPr>
            <a:t>dân gian</a:t>
          </a:r>
        </a:p>
      </dgm:t>
    </dgm:pt>
    <dgm:pt modelId="{E16BEC93-162A-48DE-AB4B-7D97DF75DE55}" type="parTrans" cxnId="{33136143-04EA-4C67-8FEB-D2C694836A70}">
      <dgm:prSet/>
      <dgm:spPr/>
      <dgm:t>
        <a:bodyPr/>
        <a:lstStyle/>
        <a:p>
          <a:endParaRPr lang="en-US"/>
        </a:p>
      </dgm:t>
    </dgm:pt>
    <dgm:pt modelId="{F76057E5-CC0B-414D-8D2B-3CC81120E82C}" type="sibTrans" cxnId="{33136143-04EA-4C67-8FEB-D2C694836A70}">
      <dgm:prSet/>
      <dgm:spPr/>
      <dgm:t>
        <a:bodyPr/>
        <a:lstStyle/>
        <a:p>
          <a:endParaRPr lang="en-US"/>
        </a:p>
      </dgm:t>
    </dgm:pt>
    <dgm:pt modelId="{308F6BA9-D310-4B88-8B0B-641B38A0F896}" type="pres">
      <dgm:prSet presAssocID="{6AA5CB1B-A453-4FED-A7AA-DAEE83BC4D0C}" presName="hierChild1" presStyleCnt="0">
        <dgm:presLayoutVars>
          <dgm:chPref val="1"/>
          <dgm:dir/>
          <dgm:animOne val="branch"/>
          <dgm:animLvl val="lvl"/>
          <dgm:resizeHandles/>
        </dgm:presLayoutVars>
      </dgm:prSet>
      <dgm:spPr/>
      <dgm:t>
        <a:bodyPr/>
        <a:lstStyle/>
        <a:p>
          <a:endParaRPr lang="en-US"/>
        </a:p>
      </dgm:t>
    </dgm:pt>
    <dgm:pt modelId="{762C6FCB-B1A0-4D5A-B8FA-6183F259BEA9}" type="pres">
      <dgm:prSet presAssocID="{94B2D34B-10DC-4992-9A99-AA1250DE4813}" presName="hierRoot1" presStyleCnt="0"/>
      <dgm:spPr/>
    </dgm:pt>
    <dgm:pt modelId="{EA07DF52-A00E-4A60-B05E-111E9BF1C7C3}" type="pres">
      <dgm:prSet presAssocID="{94B2D34B-10DC-4992-9A99-AA1250DE4813}" presName="composite" presStyleCnt="0"/>
      <dgm:spPr/>
    </dgm:pt>
    <dgm:pt modelId="{22DF3466-10C6-45B0-AAFE-6F8E38CF8F26}" type="pres">
      <dgm:prSet presAssocID="{94B2D34B-10DC-4992-9A99-AA1250DE4813}" presName="background" presStyleLbl="node0" presStyleIdx="0" presStyleCnt="1"/>
      <dgm:spPr/>
    </dgm:pt>
    <dgm:pt modelId="{A64001F8-3D2B-40B3-927A-1B78F5442339}" type="pres">
      <dgm:prSet presAssocID="{94B2D34B-10DC-4992-9A99-AA1250DE4813}" presName="text" presStyleLbl="fgAcc0" presStyleIdx="0" presStyleCnt="1">
        <dgm:presLayoutVars>
          <dgm:chPref val="3"/>
        </dgm:presLayoutVars>
      </dgm:prSet>
      <dgm:spPr/>
      <dgm:t>
        <a:bodyPr/>
        <a:lstStyle/>
        <a:p>
          <a:endParaRPr lang="en-US"/>
        </a:p>
      </dgm:t>
    </dgm:pt>
    <dgm:pt modelId="{6B8085D5-99A6-47D9-99A4-5ED5CE12A355}" type="pres">
      <dgm:prSet presAssocID="{94B2D34B-10DC-4992-9A99-AA1250DE4813}" presName="hierChild2" presStyleCnt="0"/>
      <dgm:spPr/>
    </dgm:pt>
    <dgm:pt modelId="{CEFFF615-47C8-4100-A255-BA2C790ECC04}" type="pres">
      <dgm:prSet presAssocID="{1740750C-0EC9-4C05-BE75-86096998D334}" presName="Name10" presStyleLbl="parChTrans1D2" presStyleIdx="0" presStyleCnt="4"/>
      <dgm:spPr/>
      <dgm:t>
        <a:bodyPr/>
        <a:lstStyle/>
        <a:p>
          <a:endParaRPr lang="en-US"/>
        </a:p>
      </dgm:t>
    </dgm:pt>
    <dgm:pt modelId="{7BACA7D0-730B-4CF9-96D7-425002B4055C}" type="pres">
      <dgm:prSet presAssocID="{17A69FA2-A779-4A9A-95F3-BDED1179DB6C}" presName="hierRoot2" presStyleCnt="0"/>
      <dgm:spPr/>
    </dgm:pt>
    <dgm:pt modelId="{A9F3A0C6-6019-4FB0-B974-0D6F5A0D0DEC}" type="pres">
      <dgm:prSet presAssocID="{17A69FA2-A779-4A9A-95F3-BDED1179DB6C}" presName="composite2" presStyleCnt="0"/>
      <dgm:spPr/>
    </dgm:pt>
    <dgm:pt modelId="{DA7F17EB-1F0B-44A7-8A57-ECD5ACCE8A0E}" type="pres">
      <dgm:prSet presAssocID="{17A69FA2-A779-4A9A-95F3-BDED1179DB6C}" presName="background2" presStyleLbl="node2" presStyleIdx="0" presStyleCnt="4"/>
      <dgm:spPr/>
    </dgm:pt>
    <dgm:pt modelId="{DFAA04F3-202D-41F9-93F4-BC63A64AD13F}" type="pres">
      <dgm:prSet presAssocID="{17A69FA2-A779-4A9A-95F3-BDED1179DB6C}" presName="text2" presStyleLbl="fgAcc2" presStyleIdx="0" presStyleCnt="4">
        <dgm:presLayoutVars>
          <dgm:chPref val="3"/>
        </dgm:presLayoutVars>
      </dgm:prSet>
      <dgm:spPr/>
      <dgm:t>
        <a:bodyPr/>
        <a:lstStyle/>
        <a:p>
          <a:endParaRPr lang="en-US"/>
        </a:p>
      </dgm:t>
    </dgm:pt>
    <dgm:pt modelId="{5F50A96A-40C5-4CB7-B15A-74E68422992D}" type="pres">
      <dgm:prSet presAssocID="{17A69FA2-A779-4A9A-95F3-BDED1179DB6C}" presName="hierChild3" presStyleCnt="0"/>
      <dgm:spPr/>
    </dgm:pt>
    <dgm:pt modelId="{54E49AAA-DD69-4D41-8850-555FCD60A6DE}" type="pres">
      <dgm:prSet presAssocID="{61F430D8-5D29-4C1F-8940-5E3D39ABA2D2}" presName="Name10" presStyleLbl="parChTrans1D2" presStyleIdx="1" presStyleCnt="4"/>
      <dgm:spPr/>
      <dgm:t>
        <a:bodyPr/>
        <a:lstStyle/>
        <a:p>
          <a:endParaRPr lang="en-US"/>
        </a:p>
      </dgm:t>
    </dgm:pt>
    <dgm:pt modelId="{82F25781-3B2A-41AD-811D-656DA77F8CB4}" type="pres">
      <dgm:prSet presAssocID="{1531F27B-2441-4CFA-A9E7-7848CD8F26F6}" presName="hierRoot2" presStyleCnt="0"/>
      <dgm:spPr/>
    </dgm:pt>
    <dgm:pt modelId="{437915D8-B8DA-41CD-966A-E0500CA6A1DE}" type="pres">
      <dgm:prSet presAssocID="{1531F27B-2441-4CFA-A9E7-7848CD8F26F6}" presName="composite2" presStyleCnt="0"/>
      <dgm:spPr/>
    </dgm:pt>
    <dgm:pt modelId="{9CA26F5F-65A6-40B0-BADF-5CB828F0A940}" type="pres">
      <dgm:prSet presAssocID="{1531F27B-2441-4CFA-A9E7-7848CD8F26F6}" presName="background2" presStyleLbl="node2" presStyleIdx="1" presStyleCnt="4"/>
      <dgm:spPr/>
    </dgm:pt>
    <dgm:pt modelId="{C3E0E351-5045-43EB-AB34-374ED295B388}" type="pres">
      <dgm:prSet presAssocID="{1531F27B-2441-4CFA-A9E7-7848CD8F26F6}" presName="text2" presStyleLbl="fgAcc2" presStyleIdx="1" presStyleCnt="4">
        <dgm:presLayoutVars>
          <dgm:chPref val="3"/>
        </dgm:presLayoutVars>
      </dgm:prSet>
      <dgm:spPr/>
      <dgm:t>
        <a:bodyPr/>
        <a:lstStyle/>
        <a:p>
          <a:endParaRPr lang="en-US"/>
        </a:p>
      </dgm:t>
    </dgm:pt>
    <dgm:pt modelId="{4E654ADD-8BC5-4848-B15D-92DC8D02A669}" type="pres">
      <dgm:prSet presAssocID="{1531F27B-2441-4CFA-A9E7-7848CD8F26F6}" presName="hierChild3" presStyleCnt="0"/>
      <dgm:spPr/>
    </dgm:pt>
    <dgm:pt modelId="{7A275A04-23B8-44D8-99C2-D03290DA150D}" type="pres">
      <dgm:prSet presAssocID="{E16BEC93-162A-48DE-AB4B-7D97DF75DE55}" presName="Name10" presStyleLbl="parChTrans1D2" presStyleIdx="2" presStyleCnt="4"/>
      <dgm:spPr/>
      <dgm:t>
        <a:bodyPr/>
        <a:lstStyle/>
        <a:p>
          <a:endParaRPr lang="en-US"/>
        </a:p>
      </dgm:t>
    </dgm:pt>
    <dgm:pt modelId="{C6C91CEC-E276-4D1D-961D-D0B8E4694086}" type="pres">
      <dgm:prSet presAssocID="{21B9B7AF-8440-4898-8C33-9A310847E033}" presName="hierRoot2" presStyleCnt="0"/>
      <dgm:spPr/>
    </dgm:pt>
    <dgm:pt modelId="{3F3414FD-B4D8-4BE1-A230-AB2A43105E6A}" type="pres">
      <dgm:prSet presAssocID="{21B9B7AF-8440-4898-8C33-9A310847E033}" presName="composite2" presStyleCnt="0"/>
      <dgm:spPr/>
    </dgm:pt>
    <dgm:pt modelId="{FCB97B30-A845-4803-89DF-20EF662C4864}" type="pres">
      <dgm:prSet presAssocID="{21B9B7AF-8440-4898-8C33-9A310847E033}" presName="background2" presStyleLbl="node2" presStyleIdx="2" presStyleCnt="4"/>
      <dgm:spPr/>
    </dgm:pt>
    <dgm:pt modelId="{646EF25E-7D43-41C7-B3F7-71FB3B304618}" type="pres">
      <dgm:prSet presAssocID="{21B9B7AF-8440-4898-8C33-9A310847E033}" presName="text2" presStyleLbl="fgAcc2" presStyleIdx="2" presStyleCnt="4">
        <dgm:presLayoutVars>
          <dgm:chPref val="3"/>
        </dgm:presLayoutVars>
      </dgm:prSet>
      <dgm:spPr/>
      <dgm:t>
        <a:bodyPr/>
        <a:lstStyle/>
        <a:p>
          <a:endParaRPr lang="en-US"/>
        </a:p>
      </dgm:t>
    </dgm:pt>
    <dgm:pt modelId="{8C89AFB3-D22A-41AB-A62F-BF0E708E4542}" type="pres">
      <dgm:prSet presAssocID="{21B9B7AF-8440-4898-8C33-9A310847E033}" presName="hierChild3" presStyleCnt="0"/>
      <dgm:spPr/>
    </dgm:pt>
    <dgm:pt modelId="{820334F3-E127-4786-8BC1-2232CA01314A}" type="pres">
      <dgm:prSet presAssocID="{67417C29-A7BB-4519-9B59-F182418BDE24}" presName="Name10" presStyleLbl="parChTrans1D2" presStyleIdx="3" presStyleCnt="4"/>
      <dgm:spPr/>
      <dgm:t>
        <a:bodyPr/>
        <a:lstStyle/>
        <a:p>
          <a:endParaRPr lang="en-US"/>
        </a:p>
      </dgm:t>
    </dgm:pt>
    <dgm:pt modelId="{DFD101F1-C544-4922-A94F-F2E8D1F8E0B6}" type="pres">
      <dgm:prSet presAssocID="{50F1AB09-8B9D-4C0B-9D5E-D5AD942EEC5B}" presName="hierRoot2" presStyleCnt="0"/>
      <dgm:spPr/>
    </dgm:pt>
    <dgm:pt modelId="{4CE36C7C-2299-42A5-A11F-A87168CD8BB0}" type="pres">
      <dgm:prSet presAssocID="{50F1AB09-8B9D-4C0B-9D5E-D5AD942EEC5B}" presName="composite2" presStyleCnt="0"/>
      <dgm:spPr/>
    </dgm:pt>
    <dgm:pt modelId="{5C9C8E78-7038-4ABB-9996-380B486F7F15}" type="pres">
      <dgm:prSet presAssocID="{50F1AB09-8B9D-4C0B-9D5E-D5AD942EEC5B}" presName="background2" presStyleLbl="node2" presStyleIdx="3" presStyleCnt="4"/>
      <dgm:spPr/>
    </dgm:pt>
    <dgm:pt modelId="{6C6268D4-D39B-45B3-B180-72C8410D5A53}" type="pres">
      <dgm:prSet presAssocID="{50F1AB09-8B9D-4C0B-9D5E-D5AD942EEC5B}" presName="text2" presStyleLbl="fgAcc2" presStyleIdx="3" presStyleCnt="4">
        <dgm:presLayoutVars>
          <dgm:chPref val="3"/>
        </dgm:presLayoutVars>
      </dgm:prSet>
      <dgm:spPr/>
      <dgm:t>
        <a:bodyPr/>
        <a:lstStyle/>
        <a:p>
          <a:endParaRPr lang="en-US"/>
        </a:p>
      </dgm:t>
    </dgm:pt>
    <dgm:pt modelId="{AEE1C5F5-4157-49AB-A6D2-F61503DDAED8}" type="pres">
      <dgm:prSet presAssocID="{50F1AB09-8B9D-4C0B-9D5E-D5AD942EEC5B}" presName="hierChild3" presStyleCnt="0"/>
      <dgm:spPr/>
    </dgm:pt>
  </dgm:ptLst>
  <dgm:cxnLst>
    <dgm:cxn modelId="{AD81616C-E49D-4ADF-8980-906428CCBCE4}" type="presOf" srcId="{1531F27B-2441-4CFA-A9E7-7848CD8F26F6}" destId="{C3E0E351-5045-43EB-AB34-374ED295B388}" srcOrd="0" destOrd="0" presId="urn:microsoft.com/office/officeart/2005/8/layout/hierarchy1"/>
    <dgm:cxn modelId="{6162390E-B60E-422F-8086-45B90E4070D8}" type="presOf" srcId="{17A69FA2-A779-4A9A-95F3-BDED1179DB6C}" destId="{DFAA04F3-202D-41F9-93F4-BC63A64AD13F}" srcOrd="0" destOrd="0" presId="urn:microsoft.com/office/officeart/2005/8/layout/hierarchy1"/>
    <dgm:cxn modelId="{23E227EE-4B9C-4723-A83D-2E45815EC1D9}" type="presOf" srcId="{67417C29-A7BB-4519-9B59-F182418BDE24}" destId="{820334F3-E127-4786-8BC1-2232CA01314A}" srcOrd="0" destOrd="0" presId="urn:microsoft.com/office/officeart/2005/8/layout/hierarchy1"/>
    <dgm:cxn modelId="{33136143-04EA-4C67-8FEB-D2C694836A70}" srcId="{94B2D34B-10DC-4992-9A99-AA1250DE4813}" destId="{21B9B7AF-8440-4898-8C33-9A310847E033}" srcOrd="2" destOrd="0" parTransId="{E16BEC93-162A-48DE-AB4B-7D97DF75DE55}" sibTransId="{F76057E5-CC0B-414D-8D2B-3CC81120E82C}"/>
    <dgm:cxn modelId="{E59C2051-5F26-4AC8-A247-0AFE9A8A1A2C}" srcId="{94B2D34B-10DC-4992-9A99-AA1250DE4813}" destId="{17A69FA2-A779-4A9A-95F3-BDED1179DB6C}" srcOrd="0" destOrd="0" parTransId="{1740750C-0EC9-4C05-BE75-86096998D334}" sibTransId="{E4AF1F11-F6E4-48E7-823F-592E9D55E1B3}"/>
    <dgm:cxn modelId="{B36228BD-8C26-471D-B185-BE690D20F7D6}" srcId="{94B2D34B-10DC-4992-9A99-AA1250DE4813}" destId="{1531F27B-2441-4CFA-A9E7-7848CD8F26F6}" srcOrd="1" destOrd="0" parTransId="{61F430D8-5D29-4C1F-8940-5E3D39ABA2D2}" sibTransId="{0C142399-3EDE-4872-A925-A2714A445785}"/>
    <dgm:cxn modelId="{3075F84F-38E0-4C57-B587-8B50F9B614A4}" type="presOf" srcId="{61F430D8-5D29-4C1F-8940-5E3D39ABA2D2}" destId="{54E49AAA-DD69-4D41-8850-555FCD60A6DE}" srcOrd="0" destOrd="0" presId="urn:microsoft.com/office/officeart/2005/8/layout/hierarchy1"/>
    <dgm:cxn modelId="{71751F21-3648-4883-8096-9C0219E730D6}" srcId="{6AA5CB1B-A453-4FED-A7AA-DAEE83BC4D0C}" destId="{94B2D34B-10DC-4992-9A99-AA1250DE4813}" srcOrd="0" destOrd="0" parTransId="{A038984F-F3F8-4DCA-A4FA-A0768AE4808E}" sibTransId="{E920FE8A-AA67-4B6E-8361-5665DCD1CFE6}"/>
    <dgm:cxn modelId="{D92B9297-A43A-42C7-9736-9991FCA86364}" type="presOf" srcId="{94B2D34B-10DC-4992-9A99-AA1250DE4813}" destId="{A64001F8-3D2B-40B3-927A-1B78F5442339}" srcOrd="0" destOrd="0" presId="urn:microsoft.com/office/officeart/2005/8/layout/hierarchy1"/>
    <dgm:cxn modelId="{9A1036AF-E921-4AF7-92E1-B6F329F7E6F6}" type="presOf" srcId="{50F1AB09-8B9D-4C0B-9D5E-D5AD942EEC5B}" destId="{6C6268D4-D39B-45B3-B180-72C8410D5A53}" srcOrd="0" destOrd="0" presId="urn:microsoft.com/office/officeart/2005/8/layout/hierarchy1"/>
    <dgm:cxn modelId="{23D53004-66B5-4196-A3B8-8FEE3D1FDEE7}" type="presOf" srcId="{21B9B7AF-8440-4898-8C33-9A310847E033}" destId="{646EF25E-7D43-41C7-B3F7-71FB3B304618}" srcOrd="0" destOrd="0" presId="urn:microsoft.com/office/officeart/2005/8/layout/hierarchy1"/>
    <dgm:cxn modelId="{E8D81DB3-2A42-48CB-A067-4CBE7E0CFF2B}" srcId="{94B2D34B-10DC-4992-9A99-AA1250DE4813}" destId="{50F1AB09-8B9D-4C0B-9D5E-D5AD942EEC5B}" srcOrd="3" destOrd="0" parTransId="{67417C29-A7BB-4519-9B59-F182418BDE24}" sibTransId="{8DBFB015-B801-4D77-B1A6-FF494ED6ACD8}"/>
    <dgm:cxn modelId="{D7A1ECAC-267C-472D-B215-6C25774B14CD}" type="presOf" srcId="{E16BEC93-162A-48DE-AB4B-7D97DF75DE55}" destId="{7A275A04-23B8-44D8-99C2-D03290DA150D}" srcOrd="0" destOrd="0" presId="urn:microsoft.com/office/officeart/2005/8/layout/hierarchy1"/>
    <dgm:cxn modelId="{B3F1AAAC-4ACD-499A-BC04-BCB316649B11}" type="presOf" srcId="{1740750C-0EC9-4C05-BE75-86096998D334}" destId="{CEFFF615-47C8-4100-A255-BA2C790ECC04}" srcOrd="0" destOrd="0" presId="urn:microsoft.com/office/officeart/2005/8/layout/hierarchy1"/>
    <dgm:cxn modelId="{C5915AA6-1CE7-4E1B-9376-A241EDBE3094}" type="presOf" srcId="{6AA5CB1B-A453-4FED-A7AA-DAEE83BC4D0C}" destId="{308F6BA9-D310-4B88-8B0B-641B38A0F896}" srcOrd="0" destOrd="0" presId="urn:microsoft.com/office/officeart/2005/8/layout/hierarchy1"/>
    <dgm:cxn modelId="{98B7C6CA-F2D1-438E-A8B4-69CCA3A24E93}" type="presParOf" srcId="{308F6BA9-D310-4B88-8B0B-641B38A0F896}" destId="{762C6FCB-B1A0-4D5A-B8FA-6183F259BEA9}" srcOrd="0" destOrd="0" presId="urn:microsoft.com/office/officeart/2005/8/layout/hierarchy1"/>
    <dgm:cxn modelId="{092DF545-CFA4-46D4-8BD6-AACA5513A03B}" type="presParOf" srcId="{762C6FCB-B1A0-4D5A-B8FA-6183F259BEA9}" destId="{EA07DF52-A00E-4A60-B05E-111E9BF1C7C3}" srcOrd="0" destOrd="0" presId="urn:microsoft.com/office/officeart/2005/8/layout/hierarchy1"/>
    <dgm:cxn modelId="{F5509632-3F1D-4265-8DAC-03534D857698}" type="presParOf" srcId="{EA07DF52-A00E-4A60-B05E-111E9BF1C7C3}" destId="{22DF3466-10C6-45B0-AAFE-6F8E38CF8F26}" srcOrd="0" destOrd="0" presId="urn:microsoft.com/office/officeart/2005/8/layout/hierarchy1"/>
    <dgm:cxn modelId="{43A484F6-CF2C-4665-860A-66F4B49160E6}" type="presParOf" srcId="{EA07DF52-A00E-4A60-B05E-111E9BF1C7C3}" destId="{A64001F8-3D2B-40B3-927A-1B78F5442339}" srcOrd="1" destOrd="0" presId="urn:microsoft.com/office/officeart/2005/8/layout/hierarchy1"/>
    <dgm:cxn modelId="{B8BA39D7-BDA5-4A24-BA76-AFE77476574E}" type="presParOf" srcId="{762C6FCB-B1A0-4D5A-B8FA-6183F259BEA9}" destId="{6B8085D5-99A6-47D9-99A4-5ED5CE12A355}" srcOrd="1" destOrd="0" presId="urn:microsoft.com/office/officeart/2005/8/layout/hierarchy1"/>
    <dgm:cxn modelId="{BD04C94B-5C73-49A2-8DAE-05D52734BC1C}" type="presParOf" srcId="{6B8085D5-99A6-47D9-99A4-5ED5CE12A355}" destId="{CEFFF615-47C8-4100-A255-BA2C790ECC04}" srcOrd="0" destOrd="0" presId="urn:microsoft.com/office/officeart/2005/8/layout/hierarchy1"/>
    <dgm:cxn modelId="{F32A18ED-0188-4D75-8EBF-E70BB88C3024}" type="presParOf" srcId="{6B8085D5-99A6-47D9-99A4-5ED5CE12A355}" destId="{7BACA7D0-730B-4CF9-96D7-425002B4055C}" srcOrd="1" destOrd="0" presId="urn:microsoft.com/office/officeart/2005/8/layout/hierarchy1"/>
    <dgm:cxn modelId="{E51E08E5-A22F-449B-A1F8-9AC885238F8B}" type="presParOf" srcId="{7BACA7D0-730B-4CF9-96D7-425002B4055C}" destId="{A9F3A0C6-6019-4FB0-B974-0D6F5A0D0DEC}" srcOrd="0" destOrd="0" presId="urn:microsoft.com/office/officeart/2005/8/layout/hierarchy1"/>
    <dgm:cxn modelId="{77EE51C1-3F3A-4C68-93A7-177DA083A560}" type="presParOf" srcId="{A9F3A0C6-6019-4FB0-B974-0D6F5A0D0DEC}" destId="{DA7F17EB-1F0B-44A7-8A57-ECD5ACCE8A0E}" srcOrd="0" destOrd="0" presId="urn:microsoft.com/office/officeart/2005/8/layout/hierarchy1"/>
    <dgm:cxn modelId="{54909033-A6DC-469E-BAE1-4EB522A12710}" type="presParOf" srcId="{A9F3A0C6-6019-4FB0-B974-0D6F5A0D0DEC}" destId="{DFAA04F3-202D-41F9-93F4-BC63A64AD13F}" srcOrd="1" destOrd="0" presId="urn:microsoft.com/office/officeart/2005/8/layout/hierarchy1"/>
    <dgm:cxn modelId="{FF71C754-762F-4C82-9231-E17F60307C92}" type="presParOf" srcId="{7BACA7D0-730B-4CF9-96D7-425002B4055C}" destId="{5F50A96A-40C5-4CB7-B15A-74E68422992D}" srcOrd="1" destOrd="0" presId="urn:microsoft.com/office/officeart/2005/8/layout/hierarchy1"/>
    <dgm:cxn modelId="{F9E5F562-66E7-4E9F-884D-B8F793AE38D9}" type="presParOf" srcId="{6B8085D5-99A6-47D9-99A4-5ED5CE12A355}" destId="{54E49AAA-DD69-4D41-8850-555FCD60A6DE}" srcOrd="2" destOrd="0" presId="urn:microsoft.com/office/officeart/2005/8/layout/hierarchy1"/>
    <dgm:cxn modelId="{916D41E6-D18B-4FA3-99BC-2E81E56A83B3}" type="presParOf" srcId="{6B8085D5-99A6-47D9-99A4-5ED5CE12A355}" destId="{82F25781-3B2A-41AD-811D-656DA77F8CB4}" srcOrd="3" destOrd="0" presId="urn:microsoft.com/office/officeart/2005/8/layout/hierarchy1"/>
    <dgm:cxn modelId="{F10DA1FD-4E9C-40CD-A30E-AF136BC92A44}" type="presParOf" srcId="{82F25781-3B2A-41AD-811D-656DA77F8CB4}" destId="{437915D8-B8DA-41CD-966A-E0500CA6A1DE}" srcOrd="0" destOrd="0" presId="urn:microsoft.com/office/officeart/2005/8/layout/hierarchy1"/>
    <dgm:cxn modelId="{64CDCFE6-3727-49ED-8CFA-445127A59412}" type="presParOf" srcId="{437915D8-B8DA-41CD-966A-E0500CA6A1DE}" destId="{9CA26F5F-65A6-40B0-BADF-5CB828F0A940}" srcOrd="0" destOrd="0" presId="urn:microsoft.com/office/officeart/2005/8/layout/hierarchy1"/>
    <dgm:cxn modelId="{CE59737C-3BC7-4E9D-94C3-19EE933B8EEA}" type="presParOf" srcId="{437915D8-B8DA-41CD-966A-E0500CA6A1DE}" destId="{C3E0E351-5045-43EB-AB34-374ED295B388}" srcOrd="1" destOrd="0" presId="urn:microsoft.com/office/officeart/2005/8/layout/hierarchy1"/>
    <dgm:cxn modelId="{4B39EEDE-7CDA-4914-9D2B-3FC39B7D5479}" type="presParOf" srcId="{82F25781-3B2A-41AD-811D-656DA77F8CB4}" destId="{4E654ADD-8BC5-4848-B15D-92DC8D02A669}" srcOrd="1" destOrd="0" presId="urn:microsoft.com/office/officeart/2005/8/layout/hierarchy1"/>
    <dgm:cxn modelId="{3E5AAD04-A205-48CC-A579-42F848357C38}" type="presParOf" srcId="{6B8085D5-99A6-47D9-99A4-5ED5CE12A355}" destId="{7A275A04-23B8-44D8-99C2-D03290DA150D}" srcOrd="4" destOrd="0" presId="urn:microsoft.com/office/officeart/2005/8/layout/hierarchy1"/>
    <dgm:cxn modelId="{4A053999-2665-4F21-B6A4-5A729B96BD70}" type="presParOf" srcId="{6B8085D5-99A6-47D9-99A4-5ED5CE12A355}" destId="{C6C91CEC-E276-4D1D-961D-D0B8E4694086}" srcOrd="5" destOrd="0" presId="urn:microsoft.com/office/officeart/2005/8/layout/hierarchy1"/>
    <dgm:cxn modelId="{1894F87A-BAC2-45E0-BFA0-823DD79ADE8C}" type="presParOf" srcId="{C6C91CEC-E276-4D1D-961D-D0B8E4694086}" destId="{3F3414FD-B4D8-4BE1-A230-AB2A43105E6A}" srcOrd="0" destOrd="0" presId="urn:microsoft.com/office/officeart/2005/8/layout/hierarchy1"/>
    <dgm:cxn modelId="{62D8D217-ACAA-430F-83D7-36347D5D540D}" type="presParOf" srcId="{3F3414FD-B4D8-4BE1-A230-AB2A43105E6A}" destId="{FCB97B30-A845-4803-89DF-20EF662C4864}" srcOrd="0" destOrd="0" presId="urn:microsoft.com/office/officeart/2005/8/layout/hierarchy1"/>
    <dgm:cxn modelId="{1D8A2038-2322-4104-BC21-8B0EA066A1A0}" type="presParOf" srcId="{3F3414FD-B4D8-4BE1-A230-AB2A43105E6A}" destId="{646EF25E-7D43-41C7-B3F7-71FB3B304618}" srcOrd="1" destOrd="0" presId="urn:microsoft.com/office/officeart/2005/8/layout/hierarchy1"/>
    <dgm:cxn modelId="{08D273B2-5CB5-488C-B89A-BD7F6249E564}" type="presParOf" srcId="{C6C91CEC-E276-4D1D-961D-D0B8E4694086}" destId="{8C89AFB3-D22A-41AB-A62F-BF0E708E4542}" srcOrd="1" destOrd="0" presId="urn:microsoft.com/office/officeart/2005/8/layout/hierarchy1"/>
    <dgm:cxn modelId="{A73712F1-B9B6-4C55-8EE8-7F4BDDBA3F09}" type="presParOf" srcId="{6B8085D5-99A6-47D9-99A4-5ED5CE12A355}" destId="{820334F3-E127-4786-8BC1-2232CA01314A}" srcOrd="6" destOrd="0" presId="urn:microsoft.com/office/officeart/2005/8/layout/hierarchy1"/>
    <dgm:cxn modelId="{DF662CA3-0B07-4138-A879-203096488257}" type="presParOf" srcId="{6B8085D5-99A6-47D9-99A4-5ED5CE12A355}" destId="{DFD101F1-C544-4922-A94F-F2E8D1F8E0B6}" srcOrd="7" destOrd="0" presId="urn:microsoft.com/office/officeart/2005/8/layout/hierarchy1"/>
    <dgm:cxn modelId="{F6B50373-89D3-4A68-9FF1-49A5F5BE8C53}" type="presParOf" srcId="{DFD101F1-C544-4922-A94F-F2E8D1F8E0B6}" destId="{4CE36C7C-2299-42A5-A11F-A87168CD8BB0}" srcOrd="0" destOrd="0" presId="urn:microsoft.com/office/officeart/2005/8/layout/hierarchy1"/>
    <dgm:cxn modelId="{8B4244D9-BEDB-492B-9C76-025322D93ECD}" type="presParOf" srcId="{4CE36C7C-2299-42A5-A11F-A87168CD8BB0}" destId="{5C9C8E78-7038-4ABB-9996-380B486F7F15}" srcOrd="0" destOrd="0" presId="urn:microsoft.com/office/officeart/2005/8/layout/hierarchy1"/>
    <dgm:cxn modelId="{9A417756-8C50-41FC-8AF8-234946D131BE}" type="presParOf" srcId="{4CE36C7C-2299-42A5-A11F-A87168CD8BB0}" destId="{6C6268D4-D39B-45B3-B180-72C8410D5A53}" srcOrd="1" destOrd="0" presId="urn:microsoft.com/office/officeart/2005/8/layout/hierarchy1"/>
    <dgm:cxn modelId="{0E8932B2-D4A4-4357-8A20-FD4497455D9D}" type="presParOf" srcId="{DFD101F1-C544-4922-A94F-F2E8D1F8E0B6}" destId="{AEE1C5F5-4157-49AB-A6D2-F61503DDAE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A5CB1B-A453-4FED-A7AA-DAEE83BC4D0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4B2D34B-10DC-4992-9A99-AA1250DE4813}">
      <dgm:prSet phldrT="[Text]"/>
      <dgm:spPr/>
      <dgm:t>
        <a:bodyPr/>
        <a:lstStyle/>
        <a:p>
          <a:r>
            <a:rPr lang="en-US" b="1" dirty="0" err="1">
              <a:latin typeface="Times New Roman" panose="02020603050405020304" pitchFamily="18" charset="0"/>
              <a:ea typeface="Roboto" panose="02000000000000000000" pitchFamily="2" charset="0"/>
              <a:cs typeface="Times New Roman" panose="02020603050405020304" pitchFamily="18" charset="0"/>
            </a:rPr>
            <a:t>III.Những</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giá</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trị</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cơ</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bản</a:t>
          </a:r>
          <a:r>
            <a:rPr lang="en-US" b="1" dirty="0">
              <a:latin typeface="Times New Roman" panose="02020603050405020304" pitchFamily="18" charset="0"/>
              <a:ea typeface="Roboto" panose="02000000000000000000" pitchFamily="2" charset="0"/>
              <a:cs typeface="Times New Roman" panose="02020603050405020304" pitchFamily="18" charset="0"/>
            </a:rPr>
            <a:t> </a:t>
          </a:r>
          <a:r>
            <a:rPr lang="en-US" b="1" dirty="0" err="1">
              <a:latin typeface="Times New Roman" panose="02020603050405020304" pitchFamily="18" charset="0"/>
              <a:ea typeface="Roboto" panose="02000000000000000000" pitchFamily="2" charset="0"/>
              <a:cs typeface="Times New Roman" panose="02020603050405020304" pitchFamily="18" charset="0"/>
            </a:rPr>
            <a:t>của</a:t>
          </a:r>
          <a:r>
            <a:rPr lang="en-US" b="1" dirty="0">
              <a:latin typeface="Times New Roman" panose="02020603050405020304" pitchFamily="18" charset="0"/>
              <a:ea typeface="Roboto" panose="02000000000000000000" pitchFamily="2" charset="0"/>
              <a:cs typeface="Times New Roman" panose="02020603050405020304" pitchFamily="18" charset="0"/>
            </a:rPr>
            <a:t> VHDG</a:t>
          </a:r>
        </a:p>
      </dgm:t>
    </dgm:pt>
    <dgm:pt modelId="{A038984F-F3F8-4DCA-A4FA-A0768AE4808E}" type="parTrans" cxnId="{71751F21-3648-4883-8096-9C0219E730D6}">
      <dgm:prSet/>
      <dgm:spPr/>
      <dgm:t>
        <a:bodyPr/>
        <a:lstStyle/>
        <a:p>
          <a:endParaRPr lang="en-US"/>
        </a:p>
      </dgm:t>
    </dgm:pt>
    <dgm:pt modelId="{E920FE8A-AA67-4B6E-8361-5665DCD1CFE6}" type="sibTrans" cxnId="{71751F21-3648-4883-8096-9C0219E730D6}">
      <dgm:prSet/>
      <dgm:spPr/>
      <dgm:t>
        <a:bodyPr/>
        <a:lstStyle/>
        <a:p>
          <a:endParaRPr lang="en-US"/>
        </a:p>
      </dgm:t>
    </dgm:pt>
    <dgm:pt modelId="{17A69FA2-A779-4A9A-95F3-BDED1179DB6C}">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Kho</a:t>
          </a:r>
          <a:r>
            <a:rPr lang="en-US" b="1" baseline="0">
              <a:latin typeface="Times New Roman" panose="02020603050405020304" pitchFamily="18" charset="0"/>
              <a:ea typeface="Roboto" panose="02000000000000000000" pitchFamily="2" charset="0"/>
              <a:cs typeface="Times New Roman" panose="02020603050405020304" pitchFamily="18" charset="0"/>
            </a:rPr>
            <a:t> tri thức phong phú</a:t>
          </a:r>
          <a:endParaRPr lang="en-US" b="1">
            <a:latin typeface="Times New Roman" panose="02020603050405020304" pitchFamily="18" charset="0"/>
            <a:ea typeface="Roboto" panose="02000000000000000000" pitchFamily="2" charset="0"/>
            <a:cs typeface="Times New Roman" panose="02020603050405020304" pitchFamily="18" charset="0"/>
          </a:endParaRPr>
        </a:p>
      </dgm:t>
    </dgm:pt>
    <dgm:pt modelId="{1740750C-0EC9-4C05-BE75-86096998D334}" type="parTrans" cxnId="{E59C2051-5F26-4AC8-A247-0AFE9A8A1A2C}">
      <dgm:prSet/>
      <dgm:spPr/>
      <dgm:t>
        <a:bodyPr/>
        <a:lstStyle/>
        <a:p>
          <a:endParaRPr lang="en-US"/>
        </a:p>
      </dgm:t>
    </dgm:pt>
    <dgm:pt modelId="{E4AF1F11-F6E4-48E7-823F-592E9D55E1B3}" type="sibTrans" cxnId="{E59C2051-5F26-4AC8-A247-0AFE9A8A1A2C}">
      <dgm:prSet/>
      <dgm:spPr/>
      <dgm:t>
        <a:bodyPr/>
        <a:lstStyle/>
        <a:p>
          <a:endParaRPr lang="en-US"/>
        </a:p>
      </dgm:t>
    </dgm:pt>
    <dgm:pt modelId="{1531F27B-2441-4CFA-A9E7-7848CD8F26F6}">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Giáo dục đạo lí làm người</a:t>
          </a:r>
        </a:p>
      </dgm:t>
    </dgm:pt>
    <dgm:pt modelId="{61F430D8-5D29-4C1F-8940-5E3D39ABA2D2}" type="parTrans" cxnId="{B36228BD-8C26-471D-B185-BE690D20F7D6}">
      <dgm:prSet/>
      <dgm:spPr/>
      <dgm:t>
        <a:bodyPr/>
        <a:lstStyle/>
        <a:p>
          <a:endParaRPr lang="en-US"/>
        </a:p>
      </dgm:t>
    </dgm:pt>
    <dgm:pt modelId="{0C142399-3EDE-4872-A925-A2714A445785}" type="sibTrans" cxnId="{B36228BD-8C26-471D-B185-BE690D20F7D6}">
      <dgm:prSet/>
      <dgm:spPr/>
      <dgm:t>
        <a:bodyPr/>
        <a:lstStyle/>
        <a:p>
          <a:endParaRPr lang="en-US"/>
        </a:p>
      </dgm:t>
    </dgm:pt>
    <dgm:pt modelId="{50F1AB09-8B9D-4C0B-9D5E-D5AD942EEC5B}">
      <dgm:prSet phldrT="[Text]"/>
      <dgm:spPr/>
      <dgm:t>
        <a:bodyPr/>
        <a:lstStyle/>
        <a:p>
          <a:r>
            <a:rPr lang="en-US" b="1">
              <a:latin typeface="Times New Roman" panose="02020603050405020304" pitchFamily="18" charset="0"/>
              <a:ea typeface="Roboto" panose="02000000000000000000" pitchFamily="2" charset="0"/>
              <a:cs typeface="Times New Roman" panose="02020603050405020304" pitchFamily="18" charset="0"/>
            </a:rPr>
            <a:t>Tạo nên bản sắc riêng cho nền VH dân tộc</a:t>
          </a:r>
        </a:p>
      </dgm:t>
    </dgm:pt>
    <dgm:pt modelId="{67417C29-A7BB-4519-9B59-F182418BDE24}" type="parTrans" cxnId="{E8D81DB3-2A42-48CB-A067-4CBE7E0CFF2B}">
      <dgm:prSet/>
      <dgm:spPr/>
      <dgm:t>
        <a:bodyPr/>
        <a:lstStyle/>
        <a:p>
          <a:endParaRPr lang="en-US"/>
        </a:p>
      </dgm:t>
    </dgm:pt>
    <dgm:pt modelId="{8DBFB015-B801-4D77-B1A6-FF494ED6ACD8}" type="sibTrans" cxnId="{E8D81DB3-2A42-48CB-A067-4CBE7E0CFF2B}">
      <dgm:prSet/>
      <dgm:spPr/>
      <dgm:t>
        <a:bodyPr/>
        <a:lstStyle/>
        <a:p>
          <a:endParaRPr lang="en-US"/>
        </a:p>
      </dgm:t>
    </dgm:pt>
    <dgm:pt modelId="{308F6BA9-D310-4B88-8B0B-641B38A0F896}" type="pres">
      <dgm:prSet presAssocID="{6AA5CB1B-A453-4FED-A7AA-DAEE83BC4D0C}" presName="hierChild1" presStyleCnt="0">
        <dgm:presLayoutVars>
          <dgm:chPref val="1"/>
          <dgm:dir/>
          <dgm:animOne val="branch"/>
          <dgm:animLvl val="lvl"/>
          <dgm:resizeHandles/>
        </dgm:presLayoutVars>
      </dgm:prSet>
      <dgm:spPr/>
      <dgm:t>
        <a:bodyPr/>
        <a:lstStyle/>
        <a:p>
          <a:endParaRPr lang="en-US"/>
        </a:p>
      </dgm:t>
    </dgm:pt>
    <dgm:pt modelId="{762C6FCB-B1A0-4D5A-B8FA-6183F259BEA9}" type="pres">
      <dgm:prSet presAssocID="{94B2D34B-10DC-4992-9A99-AA1250DE4813}" presName="hierRoot1" presStyleCnt="0"/>
      <dgm:spPr/>
    </dgm:pt>
    <dgm:pt modelId="{EA07DF52-A00E-4A60-B05E-111E9BF1C7C3}" type="pres">
      <dgm:prSet presAssocID="{94B2D34B-10DC-4992-9A99-AA1250DE4813}" presName="composite" presStyleCnt="0"/>
      <dgm:spPr/>
    </dgm:pt>
    <dgm:pt modelId="{22DF3466-10C6-45B0-AAFE-6F8E38CF8F26}" type="pres">
      <dgm:prSet presAssocID="{94B2D34B-10DC-4992-9A99-AA1250DE4813}" presName="background" presStyleLbl="node0" presStyleIdx="0" presStyleCnt="1"/>
      <dgm:spPr/>
    </dgm:pt>
    <dgm:pt modelId="{A64001F8-3D2B-40B3-927A-1B78F5442339}" type="pres">
      <dgm:prSet presAssocID="{94B2D34B-10DC-4992-9A99-AA1250DE4813}" presName="text" presStyleLbl="fgAcc0" presStyleIdx="0" presStyleCnt="1">
        <dgm:presLayoutVars>
          <dgm:chPref val="3"/>
        </dgm:presLayoutVars>
      </dgm:prSet>
      <dgm:spPr/>
      <dgm:t>
        <a:bodyPr/>
        <a:lstStyle/>
        <a:p>
          <a:endParaRPr lang="en-US"/>
        </a:p>
      </dgm:t>
    </dgm:pt>
    <dgm:pt modelId="{6B8085D5-99A6-47D9-99A4-5ED5CE12A355}" type="pres">
      <dgm:prSet presAssocID="{94B2D34B-10DC-4992-9A99-AA1250DE4813}" presName="hierChild2" presStyleCnt="0"/>
      <dgm:spPr/>
    </dgm:pt>
    <dgm:pt modelId="{CEFFF615-47C8-4100-A255-BA2C790ECC04}" type="pres">
      <dgm:prSet presAssocID="{1740750C-0EC9-4C05-BE75-86096998D334}" presName="Name10" presStyleLbl="parChTrans1D2" presStyleIdx="0" presStyleCnt="3"/>
      <dgm:spPr/>
      <dgm:t>
        <a:bodyPr/>
        <a:lstStyle/>
        <a:p>
          <a:endParaRPr lang="en-US"/>
        </a:p>
      </dgm:t>
    </dgm:pt>
    <dgm:pt modelId="{7BACA7D0-730B-4CF9-96D7-425002B4055C}" type="pres">
      <dgm:prSet presAssocID="{17A69FA2-A779-4A9A-95F3-BDED1179DB6C}" presName="hierRoot2" presStyleCnt="0"/>
      <dgm:spPr/>
    </dgm:pt>
    <dgm:pt modelId="{A9F3A0C6-6019-4FB0-B974-0D6F5A0D0DEC}" type="pres">
      <dgm:prSet presAssocID="{17A69FA2-A779-4A9A-95F3-BDED1179DB6C}" presName="composite2" presStyleCnt="0"/>
      <dgm:spPr/>
    </dgm:pt>
    <dgm:pt modelId="{DA7F17EB-1F0B-44A7-8A57-ECD5ACCE8A0E}" type="pres">
      <dgm:prSet presAssocID="{17A69FA2-A779-4A9A-95F3-BDED1179DB6C}" presName="background2" presStyleLbl="node2" presStyleIdx="0" presStyleCnt="3"/>
      <dgm:spPr/>
    </dgm:pt>
    <dgm:pt modelId="{DFAA04F3-202D-41F9-93F4-BC63A64AD13F}" type="pres">
      <dgm:prSet presAssocID="{17A69FA2-A779-4A9A-95F3-BDED1179DB6C}" presName="text2" presStyleLbl="fgAcc2" presStyleIdx="0" presStyleCnt="3">
        <dgm:presLayoutVars>
          <dgm:chPref val="3"/>
        </dgm:presLayoutVars>
      </dgm:prSet>
      <dgm:spPr/>
      <dgm:t>
        <a:bodyPr/>
        <a:lstStyle/>
        <a:p>
          <a:endParaRPr lang="en-US"/>
        </a:p>
      </dgm:t>
    </dgm:pt>
    <dgm:pt modelId="{5F50A96A-40C5-4CB7-B15A-74E68422992D}" type="pres">
      <dgm:prSet presAssocID="{17A69FA2-A779-4A9A-95F3-BDED1179DB6C}" presName="hierChild3" presStyleCnt="0"/>
      <dgm:spPr/>
    </dgm:pt>
    <dgm:pt modelId="{54E49AAA-DD69-4D41-8850-555FCD60A6DE}" type="pres">
      <dgm:prSet presAssocID="{61F430D8-5D29-4C1F-8940-5E3D39ABA2D2}" presName="Name10" presStyleLbl="parChTrans1D2" presStyleIdx="1" presStyleCnt="3"/>
      <dgm:spPr/>
      <dgm:t>
        <a:bodyPr/>
        <a:lstStyle/>
        <a:p>
          <a:endParaRPr lang="en-US"/>
        </a:p>
      </dgm:t>
    </dgm:pt>
    <dgm:pt modelId="{82F25781-3B2A-41AD-811D-656DA77F8CB4}" type="pres">
      <dgm:prSet presAssocID="{1531F27B-2441-4CFA-A9E7-7848CD8F26F6}" presName="hierRoot2" presStyleCnt="0"/>
      <dgm:spPr/>
    </dgm:pt>
    <dgm:pt modelId="{437915D8-B8DA-41CD-966A-E0500CA6A1DE}" type="pres">
      <dgm:prSet presAssocID="{1531F27B-2441-4CFA-A9E7-7848CD8F26F6}" presName="composite2" presStyleCnt="0"/>
      <dgm:spPr/>
    </dgm:pt>
    <dgm:pt modelId="{9CA26F5F-65A6-40B0-BADF-5CB828F0A940}" type="pres">
      <dgm:prSet presAssocID="{1531F27B-2441-4CFA-A9E7-7848CD8F26F6}" presName="background2" presStyleLbl="node2" presStyleIdx="1" presStyleCnt="3"/>
      <dgm:spPr/>
    </dgm:pt>
    <dgm:pt modelId="{C3E0E351-5045-43EB-AB34-374ED295B388}" type="pres">
      <dgm:prSet presAssocID="{1531F27B-2441-4CFA-A9E7-7848CD8F26F6}" presName="text2" presStyleLbl="fgAcc2" presStyleIdx="1" presStyleCnt="3">
        <dgm:presLayoutVars>
          <dgm:chPref val="3"/>
        </dgm:presLayoutVars>
      </dgm:prSet>
      <dgm:spPr/>
      <dgm:t>
        <a:bodyPr/>
        <a:lstStyle/>
        <a:p>
          <a:endParaRPr lang="en-US"/>
        </a:p>
      </dgm:t>
    </dgm:pt>
    <dgm:pt modelId="{4E654ADD-8BC5-4848-B15D-92DC8D02A669}" type="pres">
      <dgm:prSet presAssocID="{1531F27B-2441-4CFA-A9E7-7848CD8F26F6}" presName="hierChild3" presStyleCnt="0"/>
      <dgm:spPr/>
    </dgm:pt>
    <dgm:pt modelId="{820334F3-E127-4786-8BC1-2232CA01314A}" type="pres">
      <dgm:prSet presAssocID="{67417C29-A7BB-4519-9B59-F182418BDE24}" presName="Name10" presStyleLbl="parChTrans1D2" presStyleIdx="2" presStyleCnt="3"/>
      <dgm:spPr/>
      <dgm:t>
        <a:bodyPr/>
        <a:lstStyle/>
        <a:p>
          <a:endParaRPr lang="en-US"/>
        </a:p>
      </dgm:t>
    </dgm:pt>
    <dgm:pt modelId="{DFD101F1-C544-4922-A94F-F2E8D1F8E0B6}" type="pres">
      <dgm:prSet presAssocID="{50F1AB09-8B9D-4C0B-9D5E-D5AD942EEC5B}" presName="hierRoot2" presStyleCnt="0"/>
      <dgm:spPr/>
    </dgm:pt>
    <dgm:pt modelId="{4CE36C7C-2299-42A5-A11F-A87168CD8BB0}" type="pres">
      <dgm:prSet presAssocID="{50F1AB09-8B9D-4C0B-9D5E-D5AD942EEC5B}" presName="composite2" presStyleCnt="0"/>
      <dgm:spPr/>
    </dgm:pt>
    <dgm:pt modelId="{5C9C8E78-7038-4ABB-9996-380B486F7F15}" type="pres">
      <dgm:prSet presAssocID="{50F1AB09-8B9D-4C0B-9D5E-D5AD942EEC5B}" presName="background2" presStyleLbl="node2" presStyleIdx="2" presStyleCnt="3"/>
      <dgm:spPr/>
    </dgm:pt>
    <dgm:pt modelId="{6C6268D4-D39B-45B3-B180-72C8410D5A53}" type="pres">
      <dgm:prSet presAssocID="{50F1AB09-8B9D-4C0B-9D5E-D5AD942EEC5B}" presName="text2" presStyleLbl="fgAcc2" presStyleIdx="2" presStyleCnt="3">
        <dgm:presLayoutVars>
          <dgm:chPref val="3"/>
        </dgm:presLayoutVars>
      </dgm:prSet>
      <dgm:spPr/>
      <dgm:t>
        <a:bodyPr/>
        <a:lstStyle/>
        <a:p>
          <a:endParaRPr lang="en-US"/>
        </a:p>
      </dgm:t>
    </dgm:pt>
    <dgm:pt modelId="{AEE1C5F5-4157-49AB-A6D2-F61503DDAED8}" type="pres">
      <dgm:prSet presAssocID="{50F1AB09-8B9D-4C0B-9D5E-D5AD942EEC5B}" presName="hierChild3" presStyleCnt="0"/>
      <dgm:spPr/>
    </dgm:pt>
  </dgm:ptLst>
  <dgm:cxnLst>
    <dgm:cxn modelId="{71751F21-3648-4883-8096-9C0219E730D6}" srcId="{6AA5CB1B-A453-4FED-A7AA-DAEE83BC4D0C}" destId="{94B2D34B-10DC-4992-9A99-AA1250DE4813}" srcOrd="0" destOrd="0" parTransId="{A038984F-F3F8-4DCA-A4FA-A0768AE4808E}" sibTransId="{E920FE8A-AA67-4B6E-8361-5665DCD1CFE6}"/>
    <dgm:cxn modelId="{B3F1AAAC-4ACD-499A-BC04-BCB316649B11}" type="presOf" srcId="{1740750C-0EC9-4C05-BE75-86096998D334}" destId="{CEFFF615-47C8-4100-A255-BA2C790ECC04}" srcOrd="0" destOrd="0" presId="urn:microsoft.com/office/officeart/2005/8/layout/hierarchy1"/>
    <dgm:cxn modelId="{23E227EE-4B9C-4723-A83D-2E45815EC1D9}" type="presOf" srcId="{67417C29-A7BB-4519-9B59-F182418BDE24}" destId="{820334F3-E127-4786-8BC1-2232CA01314A}" srcOrd="0" destOrd="0" presId="urn:microsoft.com/office/officeart/2005/8/layout/hierarchy1"/>
    <dgm:cxn modelId="{3075F84F-38E0-4C57-B587-8B50F9B614A4}" type="presOf" srcId="{61F430D8-5D29-4C1F-8940-5E3D39ABA2D2}" destId="{54E49AAA-DD69-4D41-8850-555FCD60A6DE}" srcOrd="0" destOrd="0" presId="urn:microsoft.com/office/officeart/2005/8/layout/hierarchy1"/>
    <dgm:cxn modelId="{E59C2051-5F26-4AC8-A247-0AFE9A8A1A2C}" srcId="{94B2D34B-10DC-4992-9A99-AA1250DE4813}" destId="{17A69FA2-A779-4A9A-95F3-BDED1179DB6C}" srcOrd="0" destOrd="0" parTransId="{1740750C-0EC9-4C05-BE75-86096998D334}" sibTransId="{E4AF1F11-F6E4-48E7-823F-592E9D55E1B3}"/>
    <dgm:cxn modelId="{B36228BD-8C26-471D-B185-BE690D20F7D6}" srcId="{94B2D34B-10DC-4992-9A99-AA1250DE4813}" destId="{1531F27B-2441-4CFA-A9E7-7848CD8F26F6}" srcOrd="1" destOrd="0" parTransId="{61F430D8-5D29-4C1F-8940-5E3D39ABA2D2}" sibTransId="{0C142399-3EDE-4872-A925-A2714A445785}"/>
    <dgm:cxn modelId="{D92B9297-A43A-42C7-9736-9991FCA86364}" type="presOf" srcId="{94B2D34B-10DC-4992-9A99-AA1250DE4813}" destId="{A64001F8-3D2B-40B3-927A-1B78F5442339}" srcOrd="0" destOrd="0" presId="urn:microsoft.com/office/officeart/2005/8/layout/hierarchy1"/>
    <dgm:cxn modelId="{9A1036AF-E921-4AF7-92E1-B6F329F7E6F6}" type="presOf" srcId="{50F1AB09-8B9D-4C0B-9D5E-D5AD942EEC5B}" destId="{6C6268D4-D39B-45B3-B180-72C8410D5A53}" srcOrd="0" destOrd="0" presId="urn:microsoft.com/office/officeart/2005/8/layout/hierarchy1"/>
    <dgm:cxn modelId="{C5915AA6-1CE7-4E1B-9376-A241EDBE3094}" type="presOf" srcId="{6AA5CB1B-A453-4FED-A7AA-DAEE83BC4D0C}" destId="{308F6BA9-D310-4B88-8B0B-641B38A0F896}" srcOrd="0" destOrd="0" presId="urn:microsoft.com/office/officeart/2005/8/layout/hierarchy1"/>
    <dgm:cxn modelId="{6162390E-B60E-422F-8086-45B90E4070D8}" type="presOf" srcId="{17A69FA2-A779-4A9A-95F3-BDED1179DB6C}" destId="{DFAA04F3-202D-41F9-93F4-BC63A64AD13F}" srcOrd="0" destOrd="0" presId="urn:microsoft.com/office/officeart/2005/8/layout/hierarchy1"/>
    <dgm:cxn modelId="{E8D81DB3-2A42-48CB-A067-4CBE7E0CFF2B}" srcId="{94B2D34B-10DC-4992-9A99-AA1250DE4813}" destId="{50F1AB09-8B9D-4C0B-9D5E-D5AD942EEC5B}" srcOrd="2" destOrd="0" parTransId="{67417C29-A7BB-4519-9B59-F182418BDE24}" sibTransId="{8DBFB015-B801-4D77-B1A6-FF494ED6ACD8}"/>
    <dgm:cxn modelId="{AD81616C-E49D-4ADF-8980-906428CCBCE4}" type="presOf" srcId="{1531F27B-2441-4CFA-A9E7-7848CD8F26F6}" destId="{C3E0E351-5045-43EB-AB34-374ED295B388}" srcOrd="0" destOrd="0" presId="urn:microsoft.com/office/officeart/2005/8/layout/hierarchy1"/>
    <dgm:cxn modelId="{98B7C6CA-F2D1-438E-A8B4-69CCA3A24E93}" type="presParOf" srcId="{308F6BA9-D310-4B88-8B0B-641B38A0F896}" destId="{762C6FCB-B1A0-4D5A-B8FA-6183F259BEA9}" srcOrd="0" destOrd="0" presId="urn:microsoft.com/office/officeart/2005/8/layout/hierarchy1"/>
    <dgm:cxn modelId="{092DF545-CFA4-46D4-8BD6-AACA5513A03B}" type="presParOf" srcId="{762C6FCB-B1A0-4D5A-B8FA-6183F259BEA9}" destId="{EA07DF52-A00E-4A60-B05E-111E9BF1C7C3}" srcOrd="0" destOrd="0" presId="urn:microsoft.com/office/officeart/2005/8/layout/hierarchy1"/>
    <dgm:cxn modelId="{F5509632-3F1D-4265-8DAC-03534D857698}" type="presParOf" srcId="{EA07DF52-A00E-4A60-B05E-111E9BF1C7C3}" destId="{22DF3466-10C6-45B0-AAFE-6F8E38CF8F26}" srcOrd="0" destOrd="0" presId="urn:microsoft.com/office/officeart/2005/8/layout/hierarchy1"/>
    <dgm:cxn modelId="{43A484F6-CF2C-4665-860A-66F4B49160E6}" type="presParOf" srcId="{EA07DF52-A00E-4A60-B05E-111E9BF1C7C3}" destId="{A64001F8-3D2B-40B3-927A-1B78F5442339}" srcOrd="1" destOrd="0" presId="urn:microsoft.com/office/officeart/2005/8/layout/hierarchy1"/>
    <dgm:cxn modelId="{B8BA39D7-BDA5-4A24-BA76-AFE77476574E}" type="presParOf" srcId="{762C6FCB-B1A0-4D5A-B8FA-6183F259BEA9}" destId="{6B8085D5-99A6-47D9-99A4-5ED5CE12A355}" srcOrd="1" destOrd="0" presId="urn:microsoft.com/office/officeart/2005/8/layout/hierarchy1"/>
    <dgm:cxn modelId="{BD04C94B-5C73-49A2-8DAE-05D52734BC1C}" type="presParOf" srcId="{6B8085D5-99A6-47D9-99A4-5ED5CE12A355}" destId="{CEFFF615-47C8-4100-A255-BA2C790ECC04}" srcOrd="0" destOrd="0" presId="urn:microsoft.com/office/officeart/2005/8/layout/hierarchy1"/>
    <dgm:cxn modelId="{F32A18ED-0188-4D75-8EBF-E70BB88C3024}" type="presParOf" srcId="{6B8085D5-99A6-47D9-99A4-5ED5CE12A355}" destId="{7BACA7D0-730B-4CF9-96D7-425002B4055C}" srcOrd="1" destOrd="0" presId="urn:microsoft.com/office/officeart/2005/8/layout/hierarchy1"/>
    <dgm:cxn modelId="{E51E08E5-A22F-449B-A1F8-9AC885238F8B}" type="presParOf" srcId="{7BACA7D0-730B-4CF9-96D7-425002B4055C}" destId="{A9F3A0C6-6019-4FB0-B974-0D6F5A0D0DEC}" srcOrd="0" destOrd="0" presId="urn:microsoft.com/office/officeart/2005/8/layout/hierarchy1"/>
    <dgm:cxn modelId="{77EE51C1-3F3A-4C68-93A7-177DA083A560}" type="presParOf" srcId="{A9F3A0C6-6019-4FB0-B974-0D6F5A0D0DEC}" destId="{DA7F17EB-1F0B-44A7-8A57-ECD5ACCE8A0E}" srcOrd="0" destOrd="0" presId="urn:microsoft.com/office/officeart/2005/8/layout/hierarchy1"/>
    <dgm:cxn modelId="{54909033-A6DC-469E-BAE1-4EB522A12710}" type="presParOf" srcId="{A9F3A0C6-6019-4FB0-B974-0D6F5A0D0DEC}" destId="{DFAA04F3-202D-41F9-93F4-BC63A64AD13F}" srcOrd="1" destOrd="0" presId="urn:microsoft.com/office/officeart/2005/8/layout/hierarchy1"/>
    <dgm:cxn modelId="{FF71C754-762F-4C82-9231-E17F60307C92}" type="presParOf" srcId="{7BACA7D0-730B-4CF9-96D7-425002B4055C}" destId="{5F50A96A-40C5-4CB7-B15A-74E68422992D}" srcOrd="1" destOrd="0" presId="urn:microsoft.com/office/officeart/2005/8/layout/hierarchy1"/>
    <dgm:cxn modelId="{F9E5F562-66E7-4E9F-884D-B8F793AE38D9}" type="presParOf" srcId="{6B8085D5-99A6-47D9-99A4-5ED5CE12A355}" destId="{54E49AAA-DD69-4D41-8850-555FCD60A6DE}" srcOrd="2" destOrd="0" presId="urn:microsoft.com/office/officeart/2005/8/layout/hierarchy1"/>
    <dgm:cxn modelId="{916D41E6-D18B-4FA3-99BC-2E81E56A83B3}" type="presParOf" srcId="{6B8085D5-99A6-47D9-99A4-5ED5CE12A355}" destId="{82F25781-3B2A-41AD-811D-656DA77F8CB4}" srcOrd="3" destOrd="0" presId="urn:microsoft.com/office/officeart/2005/8/layout/hierarchy1"/>
    <dgm:cxn modelId="{F10DA1FD-4E9C-40CD-A30E-AF136BC92A44}" type="presParOf" srcId="{82F25781-3B2A-41AD-811D-656DA77F8CB4}" destId="{437915D8-B8DA-41CD-966A-E0500CA6A1DE}" srcOrd="0" destOrd="0" presId="urn:microsoft.com/office/officeart/2005/8/layout/hierarchy1"/>
    <dgm:cxn modelId="{64CDCFE6-3727-49ED-8CFA-445127A59412}" type="presParOf" srcId="{437915D8-B8DA-41CD-966A-E0500CA6A1DE}" destId="{9CA26F5F-65A6-40B0-BADF-5CB828F0A940}" srcOrd="0" destOrd="0" presId="urn:microsoft.com/office/officeart/2005/8/layout/hierarchy1"/>
    <dgm:cxn modelId="{CE59737C-3BC7-4E9D-94C3-19EE933B8EEA}" type="presParOf" srcId="{437915D8-B8DA-41CD-966A-E0500CA6A1DE}" destId="{C3E0E351-5045-43EB-AB34-374ED295B388}" srcOrd="1" destOrd="0" presId="urn:microsoft.com/office/officeart/2005/8/layout/hierarchy1"/>
    <dgm:cxn modelId="{4B39EEDE-7CDA-4914-9D2B-3FC39B7D5479}" type="presParOf" srcId="{82F25781-3B2A-41AD-811D-656DA77F8CB4}" destId="{4E654ADD-8BC5-4848-B15D-92DC8D02A669}" srcOrd="1" destOrd="0" presId="urn:microsoft.com/office/officeart/2005/8/layout/hierarchy1"/>
    <dgm:cxn modelId="{A73712F1-B9B6-4C55-8EE8-7F4BDDBA3F09}" type="presParOf" srcId="{6B8085D5-99A6-47D9-99A4-5ED5CE12A355}" destId="{820334F3-E127-4786-8BC1-2232CA01314A}" srcOrd="4" destOrd="0" presId="urn:microsoft.com/office/officeart/2005/8/layout/hierarchy1"/>
    <dgm:cxn modelId="{DF662CA3-0B07-4138-A879-203096488257}" type="presParOf" srcId="{6B8085D5-99A6-47D9-99A4-5ED5CE12A355}" destId="{DFD101F1-C544-4922-A94F-F2E8D1F8E0B6}" srcOrd="5" destOrd="0" presId="urn:microsoft.com/office/officeart/2005/8/layout/hierarchy1"/>
    <dgm:cxn modelId="{F6B50373-89D3-4A68-9FF1-49A5F5BE8C53}" type="presParOf" srcId="{DFD101F1-C544-4922-A94F-F2E8D1F8E0B6}" destId="{4CE36C7C-2299-42A5-A11F-A87168CD8BB0}" srcOrd="0" destOrd="0" presId="urn:microsoft.com/office/officeart/2005/8/layout/hierarchy1"/>
    <dgm:cxn modelId="{8B4244D9-BEDB-492B-9C76-025322D93ECD}" type="presParOf" srcId="{4CE36C7C-2299-42A5-A11F-A87168CD8BB0}" destId="{5C9C8E78-7038-4ABB-9996-380B486F7F15}" srcOrd="0" destOrd="0" presId="urn:microsoft.com/office/officeart/2005/8/layout/hierarchy1"/>
    <dgm:cxn modelId="{9A417756-8C50-41FC-8AF8-234946D131BE}" type="presParOf" srcId="{4CE36C7C-2299-42A5-A11F-A87168CD8BB0}" destId="{6C6268D4-D39B-45B3-B180-72C8410D5A53}" srcOrd="1" destOrd="0" presId="urn:microsoft.com/office/officeart/2005/8/layout/hierarchy1"/>
    <dgm:cxn modelId="{0E8932B2-D4A4-4357-8A20-FD4497455D9D}" type="presParOf" srcId="{DFD101F1-C544-4922-A94F-F2E8D1F8E0B6}" destId="{AEE1C5F5-4157-49AB-A6D2-F61503DDAE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334F3-E127-4786-8BC1-2232CA01314A}">
      <dsp:nvSpPr>
        <dsp:cNvPr id="0" name=""/>
        <dsp:cNvSpPr/>
      </dsp:nvSpPr>
      <dsp:spPr>
        <a:xfrm>
          <a:off x="5377234" y="2429184"/>
          <a:ext cx="3816102" cy="908058"/>
        </a:xfrm>
        <a:custGeom>
          <a:avLst/>
          <a:gdLst/>
          <a:ahLst/>
          <a:cxnLst/>
          <a:rect l="0" t="0" r="0" b="0"/>
          <a:pathLst>
            <a:path>
              <a:moveTo>
                <a:pt x="0" y="0"/>
              </a:moveTo>
              <a:lnTo>
                <a:pt x="0" y="618815"/>
              </a:lnTo>
              <a:lnTo>
                <a:pt x="3816102" y="618815"/>
              </a:lnTo>
              <a:lnTo>
                <a:pt x="3816102" y="9080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49AAA-DD69-4D41-8850-555FCD60A6DE}">
      <dsp:nvSpPr>
        <dsp:cNvPr id="0" name=""/>
        <dsp:cNvSpPr/>
      </dsp:nvSpPr>
      <dsp:spPr>
        <a:xfrm>
          <a:off x="5331514" y="2429184"/>
          <a:ext cx="91440" cy="908058"/>
        </a:xfrm>
        <a:custGeom>
          <a:avLst/>
          <a:gdLst/>
          <a:ahLst/>
          <a:cxnLst/>
          <a:rect l="0" t="0" r="0" b="0"/>
          <a:pathLst>
            <a:path>
              <a:moveTo>
                <a:pt x="45720" y="0"/>
              </a:moveTo>
              <a:lnTo>
                <a:pt x="45720" y="9080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FF615-47C8-4100-A255-BA2C790ECC04}">
      <dsp:nvSpPr>
        <dsp:cNvPr id="0" name=""/>
        <dsp:cNvSpPr/>
      </dsp:nvSpPr>
      <dsp:spPr>
        <a:xfrm>
          <a:off x="1561132" y="2429184"/>
          <a:ext cx="3816102" cy="908058"/>
        </a:xfrm>
        <a:custGeom>
          <a:avLst/>
          <a:gdLst/>
          <a:ahLst/>
          <a:cxnLst/>
          <a:rect l="0" t="0" r="0" b="0"/>
          <a:pathLst>
            <a:path>
              <a:moveTo>
                <a:pt x="3816102" y="0"/>
              </a:moveTo>
              <a:lnTo>
                <a:pt x="3816102" y="618815"/>
              </a:lnTo>
              <a:lnTo>
                <a:pt x="0" y="618815"/>
              </a:lnTo>
              <a:lnTo>
                <a:pt x="0" y="9080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F3466-10C6-45B0-AAFE-6F8E38CF8F26}">
      <dsp:nvSpPr>
        <dsp:cNvPr id="0" name=""/>
        <dsp:cNvSpPr/>
      </dsp:nvSpPr>
      <dsp:spPr>
        <a:xfrm>
          <a:off x="3816102" y="446545"/>
          <a:ext cx="3122265" cy="1982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001F8-3D2B-40B3-927A-1B78F5442339}">
      <dsp:nvSpPr>
        <dsp:cNvPr id="0" name=""/>
        <dsp:cNvSpPr/>
      </dsp:nvSpPr>
      <dsp:spPr>
        <a:xfrm>
          <a:off x="4163020" y="776118"/>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b="1" kern="1200" dirty="0" err="1">
              <a:latin typeface="Roboto" panose="02000000000000000000" pitchFamily="2" charset="0"/>
              <a:ea typeface="Roboto" panose="02000000000000000000" pitchFamily="2" charset="0"/>
            </a:rPr>
            <a:t>Khái</a:t>
          </a:r>
          <a:r>
            <a:rPr lang="en-US" sz="4700" b="1" kern="1200" dirty="0">
              <a:latin typeface="Roboto" panose="02000000000000000000" pitchFamily="2" charset="0"/>
              <a:ea typeface="Roboto" panose="02000000000000000000" pitchFamily="2" charset="0"/>
            </a:rPr>
            <a:t> </a:t>
          </a:r>
          <a:r>
            <a:rPr lang="en-US" sz="4700" b="1" kern="1200" dirty="0" err="1">
              <a:latin typeface="Roboto" panose="02000000000000000000" pitchFamily="2" charset="0"/>
              <a:ea typeface="Roboto" panose="02000000000000000000" pitchFamily="2" charset="0"/>
            </a:rPr>
            <a:t>quát</a:t>
          </a:r>
          <a:r>
            <a:rPr lang="en-US" sz="4700" b="1" kern="1200" dirty="0">
              <a:latin typeface="Roboto" panose="02000000000000000000" pitchFamily="2" charset="0"/>
              <a:ea typeface="Roboto" panose="02000000000000000000" pitchFamily="2" charset="0"/>
            </a:rPr>
            <a:t> VHDG</a:t>
          </a:r>
        </a:p>
      </dsp:txBody>
      <dsp:txXfrm>
        <a:off x="4221089" y="834187"/>
        <a:ext cx="3006127" cy="1866500"/>
      </dsp:txXfrm>
    </dsp:sp>
    <dsp:sp modelId="{DA7F17EB-1F0B-44A7-8A57-ECD5ACCE8A0E}">
      <dsp:nvSpPr>
        <dsp:cNvPr id="0" name=""/>
        <dsp:cNvSpPr/>
      </dsp:nvSpPr>
      <dsp:spPr>
        <a:xfrm>
          <a:off x="0" y="3337243"/>
          <a:ext cx="3122265" cy="19826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A04F3-202D-41F9-93F4-BC63A64AD13F}">
      <dsp:nvSpPr>
        <dsp:cNvPr id="0" name=""/>
        <dsp:cNvSpPr/>
      </dsp:nvSpPr>
      <dsp:spPr>
        <a:xfrm>
          <a:off x="346918" y="3666815"/>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b="1" kern="1200" dirty="0" err="1">
              <a:latin typeface="Times New Roman" panose="02020603050405020304" pitchFamily="18" charset="0"/>
              <a:ea typeface="Roboto" panose="02000000000000000000" pitchFamily="2" charset="0"/>
              <a:cs typeface="Times New Roman" panose="02020603050405020304" pitchFamily="18" charset="0"/>
            </a:rPr>
            <a:t>Đặc</a:t>
          </a:r>
          <a:r>
            <a:rPr lang="en-US" sz="47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4700" b="1" kern="1200" dirty="0" err="1">
              <a:latin typeface="Times New Roman" panose="02020603050405020304" pitchFamily="18" charset="0"/>
              <a:ea typeface="Roboto" panose="02000000000000000000" pitchFamily="2" charset="0"/>
              <a:cs typeface="Times New Roman" panose="02020603050405020304" pitchFamily="18" charset="0"/>
            </a:rPr>
            <a:t>trưng</a:t>
          </a:r>
          <a:endParaRPr lang="en-US" sz="4700" b="1" kern="1200" dirty="0">
            <a:latin typeface="Times New Roman" panose="02020603050405020304" pitchFamily="18" charset="0"/>
            <a:ea typeface="Roboto" panose="02000000000000000000" pitchFamily="2" charset="0"/>
            <a:cs typeface="Times New Roman" panose="02020603050405020304" pitchFamily="18" charset="0"/>
          </a:endParaRPr>
        </a:p>
        <a:p>
          <a:pPr lvl="0" algn="ctr" defTabSz="2089150">
            <a:lnSpc>
              <a:spcPct val="90000"/>
            </a:lnSpc>
            <a:spcBef>
              <a:spcPct val="0"/>
            </a:spcBef>
            <a:spcAft>
              <a:spcPct val="35000"/>
            </a:spcAft>
          </a:pPr>
          <a:r>
            <a:rPr lang="en-US" sz="4700" b="1" kern="1200" dirty="0" err="1">
              <a:latin typeface="Times New Roman" panose="02020603050405020304" pitchFamily="18" charset="0"/>
              <a:ea typeface="Roboto" panose="02000000000000000000" pitchFamily="2" charset="0"/>
              <a:cs typeface="Times New Roman" panose="02020603050405020304" pitchFamily="18" charset="0"/>
            </a:rPr>
            <a:t>Cơ</a:t>
          </a:r>
          <a:r>
            <a:rPr lang="en-US" sz="47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4700" b="1" kern="1200" dirty="0" err="1">
              <a:latin typeface="Times New Roman" panose="02020603050405020304" pitchFamily="18" charset="0"/>
              <a:ea typeface="Roboto" panose="02000000000000000000" pitchFamily="2" charset="0"/>
              <a:cs typeface="Times New Roman" panose="02020603050405020304" pitchFamily="18" charset="0"/>
            </a:rPr>
            <a:t>bản</a:t>
          </a:r>
          <a:endParaRPr lang="en-US" sz="4700" b="1" kern="1200" dirty="0">
            <a:latin typeface="Times New Roman" panose="02020603050405020304" pitchFamily="18" charset="0"/>
            <a:ea typeface="Roboto" panose="02000000000000000000" pitchFamily="2" charset="0"/>
            <a:cs typeface="Times New Roman" panose="02020603050405020304" pitchFamily="18" charset="0"/>
          </a:endParaRPr>
        </a:p>
      </dsp:txBody>
      <dsp:txXfrm>
        <a:off x="404987" y="3724884"/>
        <a:ext cx="3006127" cy="1866500"/>
      </dsp:txXfrm>
    </dsp:sp>
    <dsp:sp modelId="{9CA26F5F-65A6-40B0-BADF-5CB828F0A940}">
      <dsp:nvSpPr>
        <dsp:cNvPr id="0" name=""/>
        <dsp:cNvSpPr/>
      </dsp:nvSpPr>
      <dsp:spPr>
        <a:xfrm>
          <a:off x="3816102" y="3337243"/>
          <a:ext cx="3122265" cy="19826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0E351-5045-43EB-AB34-374ED295B388}">
      <dsp:nvSpPr>
        <dsp:cNvPr id="0" name=""/>
        <dsp:cNvSpPr/>
      </dsp:nvSpPr>
      <dsp:spPr>
        <a:xfrm>
          <a:off x="4163020" y="3666815"/>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b="1" kern="1200">
              <a:latin typeface="Times New Roman" panose="02020603050405020304" pitchFamily="18" charset="0"/>
              <a:ea typeface="Roboto" panose="02000000000000000000" pitchFamily="2" charset="0"/>
              <a:cs typeface="Times New Roman" panose="02020603050405020304" pitchFamily="18" charset="0"/>
            </a:rPr>
            <a:t>Hệ thống</a:t>
          </a:r>
        </a:p>
        <a:p>
          <a:pPr lvl="0" algn="ctr" defTabSz="2089150">
            <a:lnSpc>
              <a:spcPct val="90000"/>
            </a:lnSpc>
            <a:spcBef>
              <a:spcPct val="0"/>
            </a:spcBef>
            <a:spcAft>
              <a:spcPct val="35000"/>
            </a:spcAft>
          </a:pPr>
          <a:r>
            <a:rPr lang="en-US" sz="4700" b="1" kern="1200">
              <a:latin typeface="Times New Roman" panose="02020603050405020304" pitchFamily="18" charset="0"/>
              <a:ea typeface="Roboto" panose="02000000000000000000" pitchFamily="2" charset="0"/>
              <a:cs typeface="Times New Roman" panose="02020603050405020304" pitchFamily="18" charset="0"/>
            </a:rPr>
            <a:t>thể loại</a:t>
          </a:r>
        </a:p>
      </dsp:txBody>
      <dsp:txXfrm>
        <a:off x="4221089" y="3724884"/>
        <a:ext cx="3006127" cy="1866500"/>
      </dsp:txXfrm>
    </dsp:sp>
    <dsp:sp modelId="{5C9C8E78-7038-4ABB-9996-380B486F7F15}">
      <dsp:nvSpPr>
        <dsp:cNvPr id="0" name=""/>
        <dsp:cNvSpPr/>
      </dsp:nvSpPr>
      <dsp:spPr>
        <a:xfrm>
          <a:off x="7632204" y="3337243"/>
          <a:ext cx="3122265" cy="19826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268D4-D39B-45B3-B180-72C8410D5A53}">
      <dsp:nvSpPr>
        <dsp:cNvPr id="0" name=""/>
        <dsp:cNvSpPr/>
      </dsp:nvSpPr>
      <dsp:spPr>
        <a:xfrm>
          <a:off x="7979122" y="3666815"/>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b="1" kern="1200">
              <a:latin typeface="Times New Roman" panose="02020603050405020304" pitchFamily="18" charset="0"/>
              <a:ea typeface="Roboto" panose="02000000000000000000" pitchFamily="2" charset="0"/>
              <a:cs typeface="Times New Roman" panose="02020603050405020304" pitchFamily="18" charset="0"/>
            </a:rPr>
            <a:t>Gía trị </a:t>
          </a:r>
          <a:br>
            <a:rPr lang="en-US" sz="4700" b="1" kern="1200">
              <a:latin typeface="Times New Roman" panose="02020603050405020304" pitchFamily="18" charset="0"/>
              <a:ea typeface="Roboto" panose="02000000000000000000" pitchFamily="2" charset="0"/>
              <a:cs typeface="Times New Roman" panose="02020603050405020304" pitchFamily="18" charset="0"/>
            </a:rPr>
          </a:br>
          <a:r>
            <a:rPr lang="en-US" sz="4700" b="1" kern="1200">
              <a:latin typeface="Times New Roman" panose="02020603050405020304" pitchFamily="18" charset="0"/>
              <a:ea typeface="Roboto" panose="02000000000000000000" pitchFamily="2" charset="0"/>
              <a:cs typeface="Times New Roman" panose="02020603050405020304" pitchFamily="18" charset="0"/>
            </a:rPr>
            <a:t>cơ bản</a:t>
          </a:r>
        </a:p>
      </dsp:txBody>
      <dsp:txXfrm>
        <a:off x="8037191" y="3724884"/>
        <a:ext cx="3006127" cy="186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9A942-F22C-4776-90D6-D52B399AD0F1}">
      <dsp:nvSpPr>
        <dsp:cNvPr id="0" name=""/>
        <dsp:cNvSpPr/>
      </dsp:nvSpPr>
      <dsp:spPr>
        <a:xfrm>
          <a:off x="1919106" y="448362"/>
          <a:ext cx="1553186" cy="10095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Một người khởi xướng</a:t>
          </a:r>
        </a:p>
      </dsp:txBody>
      <dsp:txXfrm>
        <a:off x="1968389" y="497645"/>
        <a:ext cx="1454620" cy="911005"/>
      </dsp:txXfrm>
    </dsp:sp>
    <dsp:sp modelId="{42E45141-036B-4FAF-A572-2317A35C4094}">
      <dsp:nvSpPr>
        <dsp:cNvPr id="0" name=""/>
        <dsp:cNvSpPr/>
      </dsp:nvSpPr>
      <dsp:spPr>
        <a:xfrm>
          <a:off x="678309" y="953148"/>
          <a:ext cx="4034780" cy="4034780"/>
        </a:xfrm>
        <a:custGeom>
          <a:avLst/>
          <a:gdLst/>
          <a:ahLst/>
          <a:cxnLst/>
          <a:rect l="0" t="0" r="0" b="0"/>
          <a:pathLst>
            <a:path>
              <a:moveTo>
                <a:pt x="3002149" y="256676"/>
              </a:moveTo>
              <a:arcTo wR="2017390" hR="2017390" stAng="17953086" swAng="1212094"/>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D9EF030-C2AA-4850-8CFC-6A095C63CD66}">
      <dsp:nvSpPr>
        <dsp:cNvPr id="0" name=""/>
        <dsp:cNvSpPr/>
      </dsp:nvSpPr>
      <dsp:spPr>
        <a:xfrm>
          <a:off x="3837758" y="1842345"/>
          <a:ext cx="1553186" cy="1009571"/>
        </a:xfrm>
        <a:prstGeom prst="roundRect">
          <a:avLst/>
        </a:prstGeom>
        <a:solidFill>
          <a:schemeClr val="accent5">
            <a:hueOff val="-373696"/>
            <a:satOff val="105"/>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Người khác tiếp nhận, bổ sung</a:t>
          </a:r>
        </a:p>
      </dsp:txBody>
      <dsp:txXfrm>
        <a:off x="3887041" y="1891628"/>
        <a:ext cx="1454620" cy="911005"/>
      </dsp:txXfrm>
    </dsp:sp>
    <dsp:sp modelId="{C1A86004-FD30-4E78-930B-BBC9590F90BB}">
      <dsp:nvSpPr>
        <dsp:cNvPr id="0" name=""/>
        <dsp:cNvSpPr/>
      </dsp:nvSpPr>
      <dsp:spPr>
        <a:xfrm>
          <a:off x="678309" y="953148"/>
          <a:ext cx="4034780" cy="4034780"/>
        </a:xfrm>
        <a:custGeom>
          <a:avLst/>
          <a:gdLst/>
          <a:ahLst/>
          <a:cxnLst/>
          <a:rect l="0" t="0" r="0" b="0"/>
          <a:pathLst>
            <a:path>
              <a:moveTo>
                <a:pt x="4029948" y="2156933"/>
              </a:moveTo>
              <a:arcTo wR="2017390" hR="2017390" stAng="21837980" swAng="1360155"/>
            </a:path>
          </a:pathLst>
        </a:custGeom>
        <a:noFill/>
        <a:ln w="6350" cap="flat" cmpd="sng" algn="ctr">
          <a:solidFill>
            <a:schemeClr val="accent5">
              <a:hueOff val="-373696"/>
              <a:satOff val="105"/>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6CCA27B-6FCB-44A0-98FF-9201CBF23E84}">
      <dsp:nvSpPr>
        <dsp:cNvPr id="0" name=""/>
        <dsp:cNvSpPr/>
      </dsp:nvSpPr>
      <dsp:spPr>
        <a:xfrm>
          <a:off x="3104898" y="4097855"/>
          <a:ext cx="1553186" cy="1009571"/>
        </a:xfrm>
        <a:prstGeom prst="roundRect">
          <a:avLst/>
        </a:prstGeom>
        <a:solidFill>
          <a:schemeClr val="accent5">
            <a:hueOff val="-747392"/>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Tập thể tiếp nhận, bổ sung</a:t>
          </a:r>
        </a:p>
      </dsp:txBody>
      <dsp:txXfrm>
        <a:off x="3154181" y="4147138"/>
        <a:ext cx="1454620" cy="911005"/>
      </dsp:txXfrm>
    </dsp:sp>
    <dsp:sp modelId="{059171E9-5DF9-4F11-BDDE-58FF8BA3A569}">
      <dsp:nvSpPr>
        <dsp:cNvPr id="0" name=""/>
        <dsp:cNvSpPr/>
      </dsp:nvSpPr>
      <dsp:spPr>
        <a:xfrm>
          <a:off x="678309" y="953148"/>
          <a:ext cx="4034780" cy="4034780"/>
        </a:xfrm>
        <a:custGeom>
          <a:avLst/>
          <a:gdLst/>
          <a:ahLst/>
          <a:cxnLst/>
          <a:rect l="0" t="0" r="0" b="0"/>
          <a:pathLst>
            <a:path>
              <a:moveTo>
                <a:pt x="2265141" y="4019509"/>
              </a:moveTo>
              <a:arcTo wR="2017390" hR="2017390" stAng="4976749" swAng="846502"/>
            </a:path>
          </a:pathLst>
        </a:custGeom>
        <a:noFill/>
        <a:ln w="6350" cap="flat" cmpd="sng" algn="ctr">
          <a:solidFill>
            <a:schemeClr val="accent5">
              <a:hueOff val="-747392"/>
              <a:satOff val="209"/>
              <a:lumOff val="-35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8D968DA-0794-49F2-9270-5E59A7E8E7A4}">
      <dsp:nvSpPr>
        <dsp:cNvPr id="0" name=""/>
        <dsp:cNvSpPr/>
      </dsp:nvSpPr>
      <dsp:spPr>
        <a:xfrm>
          <a:off x="733314" y="4097855"/>
          <a:ext cx="1553186" cy="1009571"/>
        </a:xfrm>
        <a:prstGeom prst="roundRect">
          <a:avLst/>
        </a:prstGeom>
        <a:solidFill>
          <a:schemeClr val="accent5">
            <a:hueOff val="-1121087"/>
            <a:satOff val="314"/>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Thế hệ sau tiếp nhận, bổ sung</a:t>
          </a:r>
        </a:p>
      </dsp:txBody>
      <dsp:txXfrm>
        <a:off x="782597" y="4147138"/>
        <a:ext cx="1454620" cy="911005"/>
      </dsp:txXfrm>
    </dsp:sp>
    <dsp:sp modelId="{474AA1D4-26D9-4B60-BF36-6662461D79DE}">
      <dsp:nvSpPr>
        <dsp:cNvPr id="0" name=""/>
        <dsp:cNvSpPr/>
      </dsp:nvSpPr>
      <dsp:spPr>
        <a:xfrm>
          <a:off x="678309" y="953148"/>
          <a:ext cx="4034780" cy="4034780"/>
        </a:xfrm>
        <a:custGeom>
          <a:avLst/>
          <a:gdLst/>
          <a:ahLst/>
          <a:cxnLst/>
          <a:rect l="0" t="0" r="0" b="0"/>
          <a:pathLst>
            <a:path>
              <a:moveTo>
                <a:pt x="214093" y="2921814"/>
              </a:moveTo>
              <a:arcTo wR="2017390" hR="2017390" stAng="9201865" swAng="1360155"/>
            </a:path>
          </a:pathLst>
        </a:custGeom>
        <a:noFill/>
        <a:ln w="6350" cap="flat" cmpd="sng" algn="ctr">
          <a:solidFill>
            <a:schemeClr val="accent5">
              <a:hueOff val="-1121087"/>
              <a:satOff val="314"/>
              <a:lumOff val="-529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22D36BF-E34B-4F2B-BBB1-F8D9854E809D}">
      <dsp:nvSpPr>
        <dsp:cNvPr id="0" name=""/>
        <dsp:cNvSpPr/>
      </dsp:nvSpPr>
      <dsp:spPr>
        <a:xfrm>
          <a:off x="454" y="1842345"/>
          <a:ext cx="1553186" cy="1009571"/>
        </a:xfrm>
        <a:prstGeom prst="roundRect">
          <a:avLst/>
        </a:prstGeom>
        <a:solidFill>
          <a:schemeClr val="accent5">
            <a:hueOff val="-1494783"/>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Tác phẩm hoàn thiện.</a:t>
          </a:r>
        </a:p>
      </dsp:txBody>
      <dsp:txXfrm>
        <a:off x="49737" y="1891628"/>
        <a:ext cx="1454620" cy="911005"/>
      </dsp:txXfrm>
    </dsp:sp>
    <dsp:sp modelId="{2FB9863E-4FF1-4088-8164-31A16AB90C2F}">
      <dsp:nvSpPr>
        <dsp:cNvPr id="0" name=""/>
        <dsp:cNvSpPr/>
      </dsp:nvSpPr>
      <dsp:spPr>
        <a:xfrm>
          <a:off x="678309" y="953148"/>
          <a:ext cx="4034780" cy="4034780"/>
        </a:xfrm>
        <a:custGeom>
          <a:avLst/>
          <a:gdLst/>
          <a:ahLst/>
          <a:cxnLst/>
          <a:rect l="0" t="0" r="0" b="0"/>
          <a:pathLst>
            <a:path>
              <a:moveTo>
                <a:pt x="485193" y="705050"/>
              </a:moveTo>
              <a:arcTo wR="2017390" hR="2017390" stAng="13234821" swAng="1212094"/>
            </a:path>
          </a:pathLst>
        </a:custGeom>
        <a:noFill/>
        <a:ln w="6350" cap="flat" cmpd="sng" algn="ctr">
          <a:solidFill>
            <a:schemeClr val="accent5">
              <a:hueOff val="-1494783"/>
              <a:satOff val="418"/>
              <a:lumOff val="-705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334F3-E127-4786-8BC1-2232CA01314A}">
      <dsp:nvSpPr>
        <dsp:cNvPr id="0" name=""/>
        <dsp:cNvSpPr/>
      </dsp:nvSpPr>
      <dsp:spPr>
        <a:xfrm>
          <a:off x="5377234" y="2429184"/>
          <a:ext cx="3816102" cy="908058"/>
        </a:xfrm>
        <a:custGeom>
          <a:avLst/>
          <a:gdLst/>
          <a:ahLst/>
          <a:cxnLst/>
          <a:rect l="0" t="0" r="0" b="0"/>
          <a:pathLst>
            <a:path>
              <a:moveTo>
                <a:pt x="0" y="0"/>
              </a:moveTo>
              <a:lnTo>
                <a:pt x="0" y="618815"/>
              </a:lnTo>
              <a:lnTo>
                <a:pt x="3816102" y="618815"/>
              </a:lnTo>
              <a:lnTo>
                <a:pt x="3816102" y="9080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49AAA-DD69-4D41-8850-555FCD60A6DE}">
      <dsp:nvSpPr>
        <dsp:cNvPr id="0" name=""/>
        <dsp:cNvSpPr/>
      </dsp:nvSpPr>
      <dsp:spPr>
        <a:xfrm>
          <a:off x="5331514" y="2429184"/>
          <a:ext cx="91440" cy="908058"/>
        </a:xfrm>
        <a:custGeom>
          <a:avLst/>
          <a:gdLst/>
          <a:ahLst/>
          <a:cxnLst/>
          <a:rect l="0" t="0" r="0" b="0"/>
          <a:pathLst>
            <a:path>
              <a:moveTo>
                <a:pt x="45720" y="0"/>
              </a:moveTo>
              <a:lnTo>
                <a:pt x="45720" y="9080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FF615-47C8-4100-A255-BA2C790ECC04}">
      <dsp:nvSpPr>
        <dsp:cNvPr id="0" name=""/>
        <dsp:cNvSpPr/>
      </dsp:nvSpPr>
      <dsp:spPr>
        <a:xfrm>
          <a:off x="1561132" y="2429184"/>
          <a:ext cx="3816102" cy="908058"/>
        </a:xfrm>
        <a:custGeom>
          <a:avLst/>
          <a:gdLst/>
          <a:ahLst/>
          <a:cxnLst/>
          <a:rect l="0" t="0" r="0" b="0"/>
          <a:pathLst>
            <a:path>
              <a:moveTo>
                <a:pt x="3816102" y="0"/>
              </a:moveTo>
              <a:lnTo>
                <a:pt x="3816102" y="618815"/>
              </a:lnTo>
              <a:lnTo>
                <a:pt x="0" y="618815"/>
              </a:lnTo>
              <a:lnTo>
                <a:pt x="0" y="9080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F3466-10C6-45B0-AAFE-6F8E38CF8F26}">
      <dsp:nvSpPr>
        <dsp:cNvPr id="0" name=""/>
        <dsp:cNvSpPr/>
      </dsp:nvSpPr>
      <dsp:spPr>
        <a:xfrm>
          <a:off x="3816102" y="446545"/>
          <a:ext cx="3122265" cy="1982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001F8-3D2B-40B3-927A-1B78F5442339}">
      <dsp:nvSpPr>
        <dsp:cNvPr id="0" name=""/>
        <dsp:cNvSpPr/>
      </dsp:nvSpPr>
      <dsp:spPr>
        <a:xfrm>
          <a:off x="4163020" y="776118"/>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ea typeface="Roboto" panose="02000000000000000000" pitchFamily="2" charset="0"/>
              <a:cs typeface="Times New Roman" panose="02020603050405020304" pitchFamily="18" charset="0"/>
            </a:rPr>
            <a:t>I. </a:t>
          </a:r>
          <a:r>
            <a:rPr lang="en-US" sz="2800" b="1" kern="1200" dirty="0" err="1">
              <a:latin typeface="Times New Roman" panose="02020603050405020304" pitchFamily="18" charset="0"/>
              <a:ea typeface="Roboto" panose="02000000000000000000" pitchFamily="2" charset="0"/>
              <a:cs typeface="Times New Roman" panose="02020603050405020304" pitchFamily="18" charset="0"/>
            </a:rPr>
            <a:t>Đặc</a:t>
          </a:r>
          <a:r>
            <a:rPr lang="en-US" sz="28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2800" b="1" kern="1200" dirty="0" err="1">
              <a:latin typeface="Times New Roman" panose="02020603050405020304" pitchFamily="18" charset="0"/>
              <a:ea typeface="Roboto" panose="02000000000000000000" pitchFamily="2" charset="0"/>
              <a:cs typeface="Times New Roman" panose="02020603050405020304" pitchFamily="18" charset="0"/>
            </a:rPr>
            <a:t>trưng</a:t>
          </a:r>
          <a:r>
            <a:rPr lang="en-US" sz="2800" b="1" kern="1200" dirty="0">
              <a:latin typeface="Times New Roman" panose="02020603050405020304" pitchFamily="18" charset="0"/>
              <a:ea typeface="Roboto" panose="02000000000000000000" pitchFamily="2" charset="0"/>
              <a:cs typeface="Times New Roman" panose="02020603050405020304" pitchFamily="18" charset="0"/>
            </a:rPr>
            <a:t> </a:t>
          </a:r>
        </a:p>
        <a:p>
          <a:pPr lvl="0" algn="ctr" defTabSz="1244600">
            <a:lnSpc>
              <a:spcPct val="90000"/>
            </a:lnSpc>
            <a:spcBef>
              <a:spcPct val="0"/>
            </a:spcBef>
            <a:spcAft>
              <a:spcPct val="35000"/>
            </a:spcAft>
          </a:pPr>
          <a:r>
            <a:rPr lang="en-US" sz="2800" b="1" kern="1200" dirty="0" err="1">
              <a:latin typeface="Times New Roman" panose="02020603050405020304" pitchFamily="18" charset="0"/>
              <a:ea typeface="Roboto" panose="02000000000000000000" pitchFamily="2" charset="0"/>
              <a:cs typeface="Times New Roman" panose="02020603050405020304" pitchFamily="18" charset="0"/>
            </a:rPr>
            <a:t>cơ</a:t>
          </a:r>
          <a:r>
            <a:rPr lang="en-US" sz="28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2800" b="1" kern="1200" dirty="0" err="1">
              <a:latin typeface="Times New Roman" panose="02020603050405020304" pitchFamily="18" charset="0"/>
              <a:ea typeface="Roboto" panose="02000000000000000000" pitchFamily="2" charset="0"/>
              <a:cs typeface="Times New Roman" panose="02020603050405020304" pitchFamily="18" charset="0"/>
            </a:rPr>
            <a:t>bản</a:t>
          </a:r>
          <a:endParaRPr lang="en-US" sz="2800" b="1" kern="1200" dirty="0">
            <a:latin typeface="Times New Roman" panose="02020603050405020304" pitchFamily="18" charset="0"/>
            <a:ea typeface="Roboto" panose="02000000000000000000" pitchFamily="2" charset="0"/>
            <a:cs typeface="Times New Roman" panose="02020603050405020304" pitchFamily="18" charset="0"/>
          </a:endParaRPr>
        </a:p>
        <a:p>
          <a:pPr lvl="0" algn="ctr" defTabSz="1244600">
            <a:lnSpc>
              <a:spcPct val="90000"/>
            </a:lnSpc>
            <a:spcBef>
              <a:spcPct val="0"/>
            </a:spcBef>
            <a:spcAft>
              <a:spcPct val="35000"/>
            </a:spcAft>
          </a:pPr>
          <a:r>
            <a:rPr lang="en-US" sz="2800" b="1" kern="1200" dirty="0">
              <a:latin typeface="Times New Roman" panose="02020603050405020304" pitchFamily="18" charset="0"/>
              <a:ea typeface="Roboto" panose="02000000000000000000" pitchFamily="2" charset="0"/>
              <a:cs typeface="Times New Roman" panose="02020603050405020304" pitchFamily="18" charset="0"/>
            </a:rPr>
            <a:t>VHDG</a:t>
          </a:r>
        </a:p>
      </dsp:txBody>
      <dsp:txXfrm>
        <a:off x="4221089" y="834187"/>
        <a:ext cx="3006127" cy="1866500"/>
      </dsp:txXfrm>
    </dsp:sp>
    <dsp:sp modelId="{DA7F17EB-1F0B-44A7-8A57-ECD5ACCE8A0E}">
      <dsp:nvSpPr>
        <dsp:cNvPr id="0" name=""/>
        <dsp:cNvSpPr/>
      </dsp:nvSpPr>
      <dsp:spPr>
        <a:xfrm>
          <a:off x="0" y="3337243"/>
          <a:ext cx="3122265" cy="19826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A04F3-202D-41F9-93F4-BC63A64AD13F}">
      <dsp:nvSpPr>
        <dsp:cNvPr id="0" name=""/>
        <dsp:cNvSpPr/>
      </dsp:nvSpPr>
      <dsp:spPr>
        <a:xfrm>
          <a:off x="346918" y="3666815"/>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ea typeface="Roboto" panose="02000000000000000000" pitchFamily="2" charset="0"/>
              <a:cs typeface="Times New Roman" panose="02020603050405020304" pitchFamily="18" charset="0"/>
            </a:rPr>
            <a:t>Ngôn từ truyền miệng</a:t>
          </a:r>
        </a:p>
        <a:p>
          <a:pPr lvl="0" algn="ctr" defTabSz="1244600">
            <a:lnSpc>
              <a:spcPct val="90000"/>
            </a:lnSpc>
            <a:spcBef>
              <a:spcPct val="0"/>
            </a:spcBef>
            <a:spcAft>
              <a:spcPct val="35000"/>
            </a:spcAft>
          </a:pPr>
          <a:r>
            <a:rPr lang="en-US" sz="2800" b="1" kern="1200">
              <a:latin typeface="Times New Roman" panose="02020603050405020304" pitchFamily="18" charset="0"/>
              <a:ea typeface="Roboto" panose="02000000000000000000" pitchFamily="2" charset="0"/>
              <a:cs typeface="Times New Roman" panose="02020603050405020304" pitchFamily="18" charset="0"/>
            </a:rPr>
            <a:t> </a:t>
          </a:r>
          <a:r>
            <a:rPr lang="en-US" sz="2800" b="1" kern="1200">
              <a:latin typeface="Times New Roman" panose="02020603050405020304" pitchFamily="18" charset="0"/>
              <a:ea typeface="Roboto" panose="02000000000000000000" pitchFamily="2" charset="0"/>
              <a:cs typeface="Times New Roman" panose="02020603050405020304" pitchFamily="18" charset="0"/>
              <a:sym typeface="Wingdings" panose="05000000000000000000" pitchFamily="2" charset="2"/>
            </a:rPr>
            <a:t> Tính truyền miệng</a:t>
          </a:r>
          <a:endParaRPr lang="en-US" sz="2800" b="1" kern="1200">
            <a:latin typeface="Times New Roman" panose="02020603050405020304" pitchFamily="18" charset="0"/>
            <a:ea typeface="Roboto" panose="02000000000000000000" pitchFamily="2" charset="0"/>
            <a:cs typeface="Times New Roman" panose="02020603050405020304" pitchFamily="18" charset="0"/>
          </a:endParaRPr>
        </a:p>
      </dsp:txBody>
      <dsp:txXfrm>
        <a:off x="404987" y="3724884"/>
        <a:ext cx="3006127" cy="1866500"/>
      </dsp:txXfrm>
    </dsp:sp>
    <dsp:sp modelId="{9CA26F5F-65A6-40B0-BADF-5CB828F0A940}">
      <dsp:nvSpPr>
        <dsp:cNvPr id="0" name=""/>
        <dsp:cNvSpPr/>
      </dsp:nvSpPr>
      <dsp:spPr>
        <a:xfrm>
          <a:off x="3816102" y="3337243"/>
          <a:ext cx="3122265" cy="19826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0E351-5045-43EB-AB34-374ED295B388}">
      <dsp:nvSpPr>
        <dsp:cNvPr id="0" name=""/>
        <dsp:cNvSpPr/>
      </dsp:nvSpPr>
      <dsp:spPr>
        <a:xfrm>
          <a:off x="4163020" y="3666815"/>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ea typeface="Roboto" panose="02000000000000000000" pitchFamily="2" charset="0"/>
              <a:cs typeface="Times New Roman" panose="02020603050405020304" pitchFamily="18" charset="0"/>
            </a:rPr>
            <a:t>Sáng tác tập thể </a:t>
          </a:r>
        </a:p>
        <a:p>
          <a:pPr lvl="0" algn="ctr" defTabSz="1244600">
            <a:lnSpc>
              <a:spcPct val="90000"/>
            </a:lnSpc>
            <a:spcBef>
              <a:spcPct val="0"/>
            </a:spcBef>
            <a:spcAft>
              <a:spcPct val="35000"/>
            </a:spcAft>
          </a:pPr>
          <a:r>
            <a:rPr lang="en-US" sz="2800" b="1" kern="1200">
              <a:latin typeface="Times New Roman" panose="02020603050405020304" pitchFamily="18" charset="0"/>
              <a:ea typeface="Roboto" panose="02000000000000000000" pitchFamily="2" charset="0"/>
              <a:cs typeface="Times New Roman" panose="02020603050405020304" pitchFamily="18" charset="0"/>
              <a:sym typeface="Wingdings" panose="05000000000000000000" pitchFamily="2" charset="2"/>
            </a:rPr>
            <a:t> Tính tập thể</a:t>
          </a:r>
          <a:endParaRPr lang="en-US" sz="2800" b="1" kern="1200">
            <a:latin typeface="Times New Roman" panose="02020603050405020304" pitchFamily="18" charset="0"/>
            <a:ea typeface="Roboto" panose="02000000000000000000" pitchFamily="2" charset="0"/>
            <a:cs typeface="Times New Roman" panose="02020603050405020304" pitchFamily="18" charset="0"/>
          </a:endParaRPr>
        </a:p>
      </dsp:txBody>
      <dsp:txXfrm>
        <a:off x="4221089" y="3724884"/>
        <a:ext cx="3006127" cy="1866500"/>
      </dsp:txXfrm>
    </dsp:sp>
    <dsp:sp modelId="{5C9C8E78-7038-4ABB-9996-380B486F7F15}">
      <dsp:nvSpPr>
        <dsp:cNvPr id="0" name=""/>
        <dsp:cNvSpPr/>
      </dsp:nvSpPr>
      <dsp:spPr>
        <a:xfrm>
          <a:off x="7632204" y="3337243"/>
          <a:ext cx="3122265" cy="19826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268D4-D39B-45B3-B180-72C8410D5A53}">
      <dsp:nvSpPr>
        <dsp:cNvPr id="0" name=""/>
        <dsp:cNvSpPr/>
      </dsp:nvSpPr>
      <dsp:spPr>
        <a:xfrm>
          <a:off x="7979122" y="3666815"/>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ea typeface="Roboto" panose="02000000000000000000" pitchFamily="2" charset="0"/>
              <a:cs typeface="Times New Roman" panose="02020603050405020304" pitchFamily="18" charset="0"/>
            </a:rPr>
            <a:t>Gắn sinh hoạt cộng đồng</a:t>
          </a:r>
        </a:p>
        <a:p>
          <a:pPr lvl="0" algn="ctr" defTabSz="1244600">
            <a:lnSpc>
              <a:spcPct val="90000"/>
            </a:lnSpc>
            <a:spcBef>
              <a:spcPct val="0"/>
            </a:spcBef>
            <a:spcAft>
              <a:spcPct val="35000"/>
            </a:spcAft>
          </a:pPr>
          <a:r>
            <a:rPr lang="en-US" sz="2800" b="1" kern="1200">
              <a:latin typeface="Times New Roman" panose="02020603050405020304" pitchFamily="18" charset="0"/>
              <a:ea typeface="Roboto" panose="02000000000000000000" pitchFamily="2" charset="0"/>
              <a:cs typeface="Times New Roman" panose="02020603050405020304" pitchFamily="18" charset="0"/>
              <a:sym typeface="Wingdings" panose="05000000000000000000" pitchFamily="2" charset="2"/>
            </a:rPr>
            <a:t> Tính thực tiễn</a:t>
          </a:r>
          <a:endParaRPr lang="en-US" sz="2800" b="1" kern="1200">
            <a:latin typeface="Times New Roman" panose="02020603050405020304" pitchFamily="18" charset="0"/>
            <a:ea typeface="Roboto" panose="02000000000000000000" pitchFamily="2" charset="0"/>
            <a:cs typeface="Times New Roman" panose="02020603050405020304" pitchFamily="18" charset="0"/>
          </a:endParaRPr>
        </a:p>
      </dsp:txBody>
      <dsp:txXfrm>
        <a:off x="8037191" y="3724884"/>
        <a:ext cx="3006127" cy="1866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334F3-E127-4786-8BC1-2232CA01314A}">
      <dsp:nvSpPr>
        <dsp:cNvPr id="0" name=""/>
        <dsp:cNvSpPr/>
      </dsp:nvSpPr>
      <dsp:spPr>
        <a:xfrm>
          <a:off x="5421683" y="2587755"/>
          <a:ext cx="4257338" cy="675368"/>
        </a:xfrm>
        <a:custGeom>
          <a:avLst/>
          <a:gdLst/>
          <a:ahLst/>
          <a:cxnLst/>
          <a:rect l="0" t="0" r="0" b="0"/>
          <a:pathLst>
            <a:path>
              <a:moveTo>
                <a:pt x="0" y="0"/>
              </a:moveTo>
              <a:lnTo>
                <a:pt x="0" y="460244"/>
              </a:lnTo>
              <a:lnTo>
                <a:pt x="4257338" y="460244"/>
              </a:lnTo>
              <a:lnTo>
                <a:pt x="4257338" y="6753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275A04-23B8-44D8-99C2-D03290DA150D}">
      <dsp:nvSpPr>
        <dsp:cNvPr id="0" name=""/>
        <dsp:cNvSpPr/>
      </dsp:nvSpPr>
      <dsp:spPr>
        <a:xfrm>
          <a:off x="5421683" y="2587755"/>
          <a:ext cx="1419112" cy="675368"/>
        </a:xfrm>
        <a:custGeom>
          <a:avLst/>
          <a:gdLst/>
          <a:ahLst/>
          <a:cxnLst/>
          <a:rect l="0" t="0" r="0" b="0"/>
          <a:pathLst>
            <a:path>
              <a:moveTo>
                <a:pt x="0" y="0"/>
              </a:moveTo>
              <a:lnTo>
                <a:pt x="0" y="460244"/>
              </a:lnTo>
              <a:lnTo>
                <a:pt x="1419112" y="460244"/>
              </a:lnTo>
              <a:lnTo>
                <a:pt x="1419112" y="6753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49AAA-DD69-4D41-8850-555FCD60A6DE}">
      <dsp:nvSpPr>
        <dsp:cNvPr id="0" name=""/>
        <dsp:cNvSpPr/>
      </dsp:nvSpPr>
      <dsp:spPr>
        <a:xfrm>
          <a:off x="4002570" y="2587755"/>
          <a:ext cx="1419112" cy="675368"/>
        </a:xfrm>
        <a:custGeom>
          <a:avLst/>
          <a:gdLst/>
          <a:ahLst/>
          <a:cxnLst/>
          <a:rect l="0" t="0" r="0" b="0"/>
          <a:pathLst>
            <a:path>
              <a:moveTo>
                <a:pt x="1419112" y="0"/>
              </a:moveTo>
              <a:lnTo>
                <a:pt x="1419112" y="460244"/>
              </a:lnTo>
              <a:lnTo>
                <a:pt x="0" y="460244"/>
              </a:lnTo>
              <a:lnTo>
                <a:pt x="0" y="6753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FF615-47C8-4100-A255-BA2C790ECC04}">
      <dsp:nvSpPr>
        <dsp:cNvPr id="0" name=""/>
        <dsp:cNvSpPr/>
      </dsp:nvSpPr>
      <dsp:spPr>
        <a:xfrm>
          <a:off x="1164344" y="2587755"/>
          <a:ext cx="4257338" cy="675368"/>
        </a:xfrm>
        <a:custGeom>
          <a:avLst/>
          <a:gdLst/>
          <a:ahLst/>
          <a:cxnLst/>
          <a:rect l="0" t="0" r="0" b="0"/>
          <a:pathLst>
            <a:path>
              <a:moveTo>
                <a:pt x="4257338" y="0"/>
              </a:moveTo>
              <a:lnTo>
                <a:pt x="4257338" y="460244"/>
              </a:lnTo>
              <a:lnTo>
                <a:pt x="0" y="460244"/>
              </a:lnTo>
              <a:lnTo>
                <a:pt x="0" y="6753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F3466-10C6-45B0-AAFE-6F8E38CF8F26}">
      <dsp:nvSpPr>
        <dsp:cNvPr id="0" name=""/>
        <dsp:cNvSpPr/>
      </dsp:nvSpPr>
      <dsp:spPr>
        <a:xfrm>
          <a:off x="4260591" y="1113168"/>
          <a:ext cx="2322184" cy="1474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001F8-3D2B-40B3-927A-1B78F5442339}">
      <dsp:nvSpPr>
        <dsp:cNvPr id="0" name=""/>
        <dsp:cNvSpPr/>
      </dsp:nvSpPr>
      <dsp:spPr>
        <a:xfrm>
          <a:off x="4518611" y="1358287"/>
          <a:ext cx="2322184" cy="1474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a:latin typeface="Times New Roman" panose="02020603050405020304" pitchFamily="18" charset="0"/>
              <a:ea typeface="Roboto" panose="02000000000000000000" pitchFamily="2" charset="0"/>
              <a:cs typeface="Times New Roman" panose="02020603050405020304" pitchFamily="18" charset="0"/>
            </a:rPr>
            <a:t>II. </a:t>
          </a:r>
          <a:r>
            <a:rPr lang="en-US" sz="2900" b="1" kern="1200" dirty="0" err="1">
              <a:latin typeface="Times New Roman" panose="02020603050405020304" pitchFamily="18" charset="0"/>
              <a:ea typeface="Roboto" panose="02000000000000000000" pitchFamily="2" charset="0"/>
              <a:cs typeface="Times New Roman" panose="02020603050405020304" pitchFamily="18" charset="0"/>
            </a:rPr>
            <a:t>Hệ</a:t>
          </a:r>
          <a:r>
            <a:rPr lang="en-US" sz="29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2900" b="1" kern="1200" dirty="0" err="1">
              <a:latin typeface="Times New Roman" panose="02020603050405020304" pitchFamily="18" charset="0"/>
              <a:ea typeface="Roboto" panose="02000000000000000000" pitchFamily="2" charset="0"/>
              <a:cs typeface="Times New Roman" panose="02020603050405020304" pitchFamily="18" charset="0"/>
            </a:rPr>
            <a:t>thống</a:t>
          </a:r>
          <a:r>
            <a:rPr lang="en-US" sz="29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2900" b="1" kern="1200" dirty="0" err="1">
              <a:latin typeface="Times New Roman" panose="02020603050405020304" pitchFamily="18" charset="0"/>
              <a:ea typeface="Roboto" panose="02000000000000000000" pitchFamily="2" charset="0"/>
              <a:cs typeface="Times New Roman" panose="02020603050405020304" pitchFamily="18" charset="0"/>
            </a:rPr>
            <a:t>thể</a:t>
          </a:r>
          <a:r>
            <a:rPr lang="en-US" sz="29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2900" b="1" kern="1200" dirty="0" err="1">
              <a:latin typeface="Times New Roman" panose="02020603050405020304" pitchFamily="18" charset="0"/>
              <a:ea typeface="Roboto" panose="02000000000000000000" pitchFamily="2" charset="0"/>
              <a:cs typeface="Times New Roman" panose="02020603050405020304" pitchFamily="18" charset="0"/>
            </a:rPr>
            <a:t>loại</a:t>
          </a:r>
          <a:r>
            <a:rPr lang="en-US" sz="29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2900" b="1" kern="1200" dirty="0" err="1">
              <a:latin typeface="Times New Roman" panose="02020603050405020304" pitchFamily="18" charset="0"/>
              <a:ea typeface="Roboto" panose="02000000000000000000" pitchFamily="2" charset="0"/>
              <a:cs typeface="Times New Roman" panose="02020603050405020304" pitchFamily="18" charset="0"/>
            </a:rPr>
            <a:t>của</a:t>
          </a:r>
          <a:r>
            <a:rPr lang="en-US" sz="2900" b="1" kern="1200" dirty="0">
              <a:latin typeface="Times New Roman" panose="02020603050405020304" pitchFamily="18" charset="0"/>
              <a:ea typeface="Roboto" panose="02000000000000000000" pitchFamily="2" charset="0"/>
              <a:cs typeface="Times New Roman" panose="02020603050405020304" pitchFamily="18" charset="0"/>
            </a:rPr>
            <a:t> VHDG (12)</a:t>
          </a:r>
        </a:p>
      </dsp:txBody>
      <dsp:txXfrm>
        <a:off x="4561800" y="1401476"/>
        <a:ext cx="2235806" cy="1388209"/>
      </dsp:txXfrm>
    </dsp:sp>
    <dsp:sp modelId="{DA7F17EB-1F0B-44A7-8A57-ECD5ACCE8A0E}">
      <dsp:nvSpPr>
        <dsp:cNvPr id="0" name=""/>
        <dsp:cNvSpPr/>
      </dsp:nvSpPr>
      <dsp:spPr>
        <a:xfrm>
          <a:off x="3252" y="3263124"/>
          <a:ext cx="2322184" cy="14745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A04F3-202D-41F9-93F4-BC63A64AD13F}">
      <dsp:nvSpPr>
        <dsp:cNvPr id="0" name=""/>
        <dsp:cNvSpPr/>
      </dsp:nvSpPr>
      <dsp:spPr>
        <a:xfrm>
          <a:off x="261272" y="3508244"/>
          <a:ext cx="2322184" cy="147458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a:latin typeface="Times New Roman" panose="02020603050405020304" pitchFamily="18" charset="0"/>
              <a:ea typeface="Roboto" panose="02000000000000000000" pitchFamily="2" charset="0"/>
              <a:cs typeface="Times New Roman" panose="02020603050405020304" pitchFamily="18" charset="0"/>
            </a:rPr>
            <a:t>Truyện </a:t>
          </a:r>
        </a:p>
        <a:p>
          <a:pPr lvl="0" algn="ctr" defTabSz="1289050">
            <a:lnSpc>
              <a:spcPct val="90000"/>
            </a:lnSpc>
            <a:spcBef>
              <a:spcPct val="0"/>
            </a:spcBef>
            <a:spcAft>
              <a:spcPct val="35000"/>
            </a:spcAft>
          </a:pPr>
          <a:r>
            <a:rPr lang="en-US" sz="2900" b="1" kern="1200">
              <a:latin typeface="Times New Roman" panose="02020603050405020304" pitchFamily="18" charset="0"/>
              <a:ea typeface="Roboto" panose="02000000000000000000" pitchFamily="2" charset="0"/>
              <a:cs typeface="Times New Roman" panose="02020603050405020304" pitchFamily="18" charset="0"/>
            </a:rPr>
            <a:t>dân gian</a:t>
          </a:r>
        </a:p>
      </dsp:txBody>
      <dsp:txXfrm>
        <a:off x="304461" y="3551433"/>
        <a:ext cx="2235806" cy="1388209"/>
      </dsp:txXfrm>
    </dsp:sp>
    <dsp:sp modelId="{9CA26F5F-65A6-40B0-BADF-5CB828F0A940}">
      <dsp:nvSpPr>
        <dsp:cNvPr id="0" name=""/>
        <dsp:cNvSpPr/>
      </dsp:nvSpPr>
      <dsp:spPr>
        <a:xfrm>
          <a:off x="2841478" y="3263124"/>
          <a:ext cx="2322184" cy="14745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0E351-5045-43EB-AB34-374ED295B388}">
      <dsp:nvSpPr>
        <dsp:cNvPr id="0" name=""/>
        <dsp:cNvSpPr/>
      </dsp:nvSpPr>
      <dsp:spPr>
        <a:xfrm>
          <a:off x="3099498" y="3508244"/>
          <a:ext cx="2322184" cy="147458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a:latin typeface="Times New Roman" panose="02020603050405020304" pitchFamily="18" charset="0"/>
              <a:ea typeface="Roboto" panose="02000000000000000000" pitchFamily="2" charset="0"/>
              <a:cs typeface="Times New Roman" panose="02020603050405020304" pitchFamily="18" charset="0"/>
            </a:rPr>
            <a:t>Thơ </a:t>
          </a:r>
        </a:p>
        <a:p>
          <a:pPr lvl="0" algn="ctr" defTabSz="1289050">
            <a:lnSpc>
              <a:spcPct val="90000"/>
            </a:lnSpc>
            <a:spcBef>
              <a:spcPct val="0"/>
            </a:spcBef>
            <a:spcAft>
              <a:spcPct val="35000"/>
            </a:spcAft>
          </a:pPr>
          <a:r>
            <a:rPr lang="en-US" sz="2900" b="1" kern="1200">
              <a:latin typeface="Times New Roman" panose="02020603050405020304" pitchFamily="18" charset="0"/>
              <a:ea typeface="Roboto" panose="02000000000000000000" pitchFamily="2" charset="0"/>
              <a:cs typeface="Times New Roman" panose="02020603050405020304" pitchFamily="18" charset="0"/>
            </a:rPr>
            <a:t>dân gian</a:t>
          </a:r>
        </a:p>
      </dsp:txBody>
      <dsp:txXfrm>
        <a:off x="3142687" y="3551433"/>
        <a:ext cx="2235806" cy="1388209"/>
      </dsp:txXfrm>
    </dsp:sp>
    <dsp:sp modelId="{FCB97B30-A845-4803-89DF-20EF662C4864}">
      <dsp:nvSpPr>
        <dsp:cNvPr id="0" name=""/>
        <dsp:cNvSpPr/>
      </dsp:nvSpPr>
      <dsp:spPr>
        <a:xfrm>
          <a:off x="5679704" y="3263124"/>
          <a:ext cx="2322184" cy="14745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EF25E-7D43-41C7-B3F7-71FB3B304618}">
      <dsp:nvSpPr>
        <dsp:cNvPr id="0" name=""/>
        <dsp:cNvSpPr/>
      </dsp:nvSpPr>
      <dsp:spPr>
        <a:xfrm>
          <a:off x="5937724" y="3508244"/>
          <a:ext cx="2322184" cy="147458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a:latin typeface="Times New Roman" panose="02020603050405020304" pitchFamily="18" charset="0"/>
              <a:ea typeface="Roboto" panose="02000000000000000000" pitchFamily="2" charset="0"/>
              <a:cs typeface="Times New Roman" panose="02020603050405020304" pitchFamily="18" charset="0"/>
            </a:rPr>
            <a:t>Câu nói </a:t>
          </a:r>
        </a:p>
        <a:p>
          <a:pPr lvl="0" algn="ctr" defTabSz="1289050">
            <a:lnSpc>
              <a:spcPct val="90000"/>
            </a:lnSpc>
            <a:spcBef>
              <a:spcPct val="0"/>
            </a:spcBef>
            <a:spcAft>
              <a:spcPct val="35000"/>
            </a:spcAft>
          </a:pPr>
          <a:r>
            <a:rPr lang="en-US" sz="2900" b="1" kern="1200">
              <a:latin typeface="Times New Roman" panose="02020603050405020304" pitchFamily="18" charset="0"/>
              <a:ea typeface="Roboto" panose="02000000000000000000" pitchFamily="2" charset="0"/>
              <a:cs typeface="Times New Roman" panose="02020603050405020304" pitchFamily="18" charset="0"/>
            </a:rPr>
            <a:t>dân gian</a:t>
          </a:r>
        </a:p>
      </dsp:txBody>
      <dsp:txXfrm>
        <a:off x="5980913" y="3551433"/>
        <a:ext cx="2235806" cy="1388209"/>
      </dsp:txXfrm>
    </dsp:sp>
    <dsp:sp modelId="{5C9C8E78-7038-4ABB-9996-380B486F7F15}">
      <dsp:nvSpPr>
        <dsp:cNvPr id="0" name=""/>
        <dsp:cNvSpPr/>
      </dsp:nvSpPr>
      <dsp:spPr>
        <a:xfrm>
          <a:off x="8517930" y="3263124"/>
          <a:ext cx="2322184" cy="14745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268D4-D39B-45B3-B180-72C8410D5A53}">
      <dsp:nvSpPr>
        <dsp:cNvPr id="0" name=""/>
        <dsp:cNvSpPr/>
      </dsp:nvSpPr>
      <dsp:spPr>
        <a:xfrm>
          <a:off x="8775950" y="3508244"/>
          <a:ext cx="2322184" cy="147458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a:latin typeface="Times New Roman" panose="02020603050405020304" pitchFamily="18" charset="0"/>
              <a:ea typeface="Roboto" panose="02000000000000000000" pitchFamily="2" charset="0"/>
              <a:cs typeface="Times New Roman" panose="02020603050405020304" pitchFamily="18" charset="0"/>
            </a:rPr>
            <a:t>Diễn xướng dân gian</a:t>
          </a:r>
        </a:p>
      </dsp:txBody>
      <dsp:txXfrm>
        <a:off x="8819139" y="3551433"/>
        <a:ext cx="2235806" cy="138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334F3-E127-4786-8BC1-2232CA01314A}">
      <dsp:nvSpPr>
        <dsp:cNvPr id="0" name=""/>
        <dsp:cNvSpPr/>
      </dsp:nvSpPr>
      <dsp:spPr>
        <a:xfrm>
          <a:off x="5377234" y="2429184"/>
          <a:ext cx="3816102" cy="908058"/>
        </a:xfrm>
        <a:custGeom>
          <a:avLst/>
          <a:gdLst/>
          <a:ahLst/>
          <a:cxnLst/>
          <a:rect l="0" t="0" r="0" b="0"/>
          <a:pathLst>
            <a:path>
              <a:moveTo>
                <a:pt x="0" y="0"/>
              </a:moveTo>
              <a:lnTo>
                <a:pt x="0" y="618815"/>
              </a:lnTo>
              <a:lnTo>
                <a:pt x="3816102" y="618815"/>
              </a:lnTo>
              <a:lnTo>
                <a:pt x="3816102" y="9080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49AAA-DD69-4D41-8850-555FCD60A6DE}">
      <dsp:nvSpPr>
        <dsp:cNvPr id="0" name=""/>
        <dsp:cNvSpPr/>
      </dsp:nvSpPr>
      <dsp:spPr>
        <a:xfrm>
          <a:off x="5331514" y="2429184"/>
          <a:ext cx="91440" cy="908058"/>
        </a:xfrm>
        <a:custGeom>
          <a:avLst/>
          <a:gdLst/>
          <a:ahLst/>
          <a:cxnLst/>
          <a:rect l="0" t="0" r="0" b="0"/>
          <a:pathLst>
            <a:path>
              <a:moveTo>
                <a:pt x="45720" y="0"/>
              </a:moveTo>
              <a:lnTo>
                <a:pt x="45720" y="9080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FF615-47C8-4100-A255-BA2C790ECC04}">
      <dsp:nvSpPr>
        <dsp:cNvPr id="0" name=""/>
        <dsp:cNvSpPr/>
      </dsp:nvSpPr>
      <dsp:spPr>
        <a:xfrm>
          <a:off x="1561132" y="2429184"/>
          <a:ext cx="3816102" cy="908058"/>
        </a:xfrm>
        <a:custGeom>
          <a:avLst/>
          <a:gdLst/>
          <a:ahLst/>
          <a:cxnLst/>
          <a:rect l="0" t="0" r="0" b="0"/>
          <a:pathLst>
            <a:path>
              <a:moveTo>
                <a:pt x="3816102" y="0"/>
              </a:moveTo>
              <a:lnTo>
                <a:pt x="3816102" y="618815"/>
              </a:lnTo>
              <a:lnTo>
                <a:pt x="0" y="618815"/>
              </a:lnTo>
              <a:lnTo>
                <a:pt x="0" y="9080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F3466-10C6-45B0-AAFE-6F8E38CF8F26}">
      <dsp:nvSpPr>
        <dsp:cNvPr id="0" name=""/>
        <dsp:cNvSpPr/>
      </dsp:nvSpPr>
      <dsp:spPr>
        <a:xfrm>
          <a:off x="3816102" y="446545"/>
          <a:ext cx="3122265" cy="1982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001F8-3D2B-40B3-927A-1B78F5442339}">
      <dsp:nvSpPr>
        <dsp:cNvPr id="0" name=""/>
        <dsp:cNvSpPr/>
      </dsp:nvSpPr>
      <dsp:spPr>
        <a:xfrm>
          <a:off x="4163020" y="776118"/>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a:latin typeface="Times New Roman" panose="02020603050405020304" pitchFamily="18" charset="0"/>
              <a:ea typeface="Roboto" panose="02000000000000000000" pitchFamily="2" charset="0"/>
              <a:cs typeface="Times New Roman" panose="02020603050405020304" pitchFamily="18" charset="0"/>
            </a:rPr>
            <a:t>III.Những</a:t>
          </a:r>
          <a:r>
            <a:rPr lang="en-US" sz="32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3200" b="1" kern="1200" dirty="0" err="1">
              <a:latin typeface="Times New Roman" panose="02020603050405020304" pitchFamily="18" charset="0"/>
              <a:ea typeface="Roboto" panose="02000000000000000000" pitchFamily="2" charset="0"/>
              <a:cs typeface="Times New Roman" panose="02020603050405020304" pitchFamily="18" charset="0"/>
            </a:rPr>
            <a:t>giá</a:t>
          </a:r>
          <a:r>
            <a:rPr lang="en-US" sz="32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3200" b="1" kern="1200" dirty="0" err="1">
              <a:latin typeface="Times New Roman" panose="02020603050405020304" pitchFamily="18" charset="0"/>
              <a:ea typeface="Roboto" panose="02000000000000000000" pitchFamily="2" charset="0"/>
              <a:cs typeface="Times New Roman" panose="02020603050405020304" pitchFamily="18" charset="0"/>
            </a:rPr>
            <a:t>trị</a:t>
          </a:r>
          <a:r>
            <a:rPr lang="en-US" sz="32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3200" b="1" kern="1200" dirty="0" err="1">
              <a:latin typeface="Times New Roman" panose="02020603050405020304" pitchFamily="18" charset="0"/>
              <a:ea typeface="Roboto" panose="02000000000000000000" pitchFamily="2" charset="0"/>
              <a:cs typeface="Times New Roman" panose="02020603050405020304" pitchFamily="18" charset="0"/>
            </a:rPr>
            <a:t>cơ</a:t>
          </a:r>
          <a:r>
            <a:rPr lang="en-US" sz="32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3200" b="1" kern="1200" dirty="0" err="1">
              <a:latin typeface="Times New Roman" panose="02020603050405020304" pitchFamily="18" charset="0"/>
              <a:ea typeface="Roboto" panose="02000000000000000000" pitchFamily="2" charset="0"/>
              <a:cs typeface="Times New Roman" panose="02020603050405020304" pitchFamily="18" charset="0"/>
            </a:rPr>
            <a:t>bản</a:t>
          </a:r>
          <a:r>
            <a:rPr lang="en-US" sz="3200" b="1" kern="1200" dirty="0">
              <a:latin typeface="Times New Roman" panose="02020603050405020304" pitchFamily="18" charset="0"/>
              <a:ea typeface="Roboto" panose="02000000000000000000" pitchFamily="2" charset="0"/>
              <a:cs typeface="Times New Roman" panose="02020603050405020304" pitchFamily="18" charset="0"/>
            </a:rPr>
            <a:t> </a:t>
          </a:r>
          <a:r>
            <a:rPr lang="en-US" sz="3200" b="1" kern="1200" dirty="0" err="1">
              <a:latin typeface="Times New Roman" panose="02020603050405020304" pitchFamily="18" charset="0"/>
              <a:ea typeface="Roboto" panose="02000000000000000000" pitchFamily="2" charset="0"/>
              <a:cs typeface="Times New Roman" panose="02020603050405020304" pitchFamily="18" charset="0"/>
            </a:rPr>
            <a:t>của</a:t>
          </a:r>
          <a:r>
            <a:rPr lang="en-US" sz="3200" b="1" kern="1200" dirty="0">
              <a:latin typeface="Times New Roman" panose="02020603050405020304" pitchFamily="18" charset="0"/>
              <a:ea typeface="Roboto" panose="02000000000000000000" pitchFamily="2" charset="0"/>
              <a:cs typeface="Times New Roman" panose="02020603050405020304" pitchFamily="18" charset="0"/>
            </a:rPr>
            <a:t> VHDG</a:t>
          </a:r>
        </a:p>
      </dsp:txBody>
      <dsp:txXfrm>
        <a:off x="4221089" y="834187"/>
        <a:ext cx="3006127" cy="1866500"/>
      </dsp:txXfrm>
    </dsp:sp>
    <dsp:sp modelId="{DA7F17EB-1F0B-44A7-8A57-ECD5ACCE8A0E}">
      <dsp:nvSpPr>
        <dsp:cNvPr id="0" name=""/>
        <dsp:cNvSpPr/>
      </dsp:nvSpPr>
      <dsp:spPr>
        <a:xfrm>
          <a:off x="0" y="3337243"/>
          <a:ext cx="3122265" cy="19826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A04F3-202D-41F9-93F4-BC63A64AD13F}">
      <dsp:nvSpPr>
        <dsp:cNvPr id="0" name=""/>
        <dsp:cNvSpPr/>
      </dsp:nvSpPr>
      <dsp:spPr>
        <a:xfrm>
          <a:off x="346918" y="3666815"/>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a:latin typeface="Times New Roman" panose="02020603050405020304" pitchFamily="18" charset="0"/>
              <a:ea typeface="Roboto" panose="02000000000000000000" pitchFamily="2" charset="0"/>
              <a:cs typeface="Times New Roman" panose="02020603050405020304" pitchFamily="18" charset="0"/>
            </a:rPr>
            <a:t>Kho</a:t>
          </a:r>
          <a:r>
            <a:rPr lang="en-US" sz="3200" b="1" kern="1200" baseline="0">
              <a:latin typeface="Times New Roman" panose="02020603050405020304" pitchFamily="18" charset="0"/>
              <a:ea typeface="Roboto" panose="02000000000000000000" pitchFamily="2" charset="0"/>
              <a:cs typeface="Times New Roman" panose="02020603050405020304" pitchFamily="18" charset="0"/>
            </a:rPr>
            <a:t> tri thức phong phú</a:t>
          </a:r>
          <a:endParaRPr lang="en-US" sz="3200" b="1" kern="1200">
            <a:latin typeface="Times New Roman" panose="02020603050405020304" pitchFamily="18" charset="0"/>
            <a:ea typeface="Roboto" panose="02000000000000000000" pitchFamily="2" charset="0"/>
            <a:cs typeface="Times New Roman" panose="02020603050405020304" pitchFamily="18" charset="0"/>
          </a:endParaRPr>
        </a:p>
      </dsp:txBody>
      <dsp:txXfrm>
        <a:off x="404987" y="3724884"/>
        <a:ext cx="3006127" cy="1866500"/>
      </dsp:txXfrm>
    </dsp:sp>
    <dsp:sp modelId="{9CA26F5F-65A6-40B0-BADF-5CB828F0A940}">
      <dsp:nvSpPr>
        <dsp:cNvPr id="0" name=""/>
        <dsp:cNvSpPr/>
      </dsp:nvSpPr>
      <dsp:spPr>
        <a:xfrm>
          <a:off x="3816102" y="3337243"/>
          <a:ext cx="3122265" cy="19826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0E351-5045-43EB-AB34-374ED295B388}">
      <dsp:nvSpPr>
        <dsp:cNvPr id="0" name=""/>
        <dsp:cNvSpPr/>
      </dsp:nvSpPr>
      <dsp:spPr>
        <a:xfrm>
          <a:off x="4163020" y="3666815"/>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a:latin typeface="Times New Roman" panose="02020603050405020304" pitchFamily="18" charset="0"/>
              <a:ea typeface="Roboto" panose="02000000000000000000" pitchFamily="2" charset="0"/>
              <a:cs typeface="Times New Roman" panose="02020603050405020304" pitchFamily="18" charset="0"/>
            </a:rPr>
            <a:t>Giáo dục đạo lí làm người</a:t>
          </a:r>
        </a:p>
      </dsp:txBody>
      <dsp:txXfrm>
        <a:off x="4221089" y="3724884"/>
        <a:ext cx="3006127" cy="1866500"/>
      </dsp:txXfrm>
    </dsp:sp>
    <dsp:sp modelId="{5C9C8E78-7038-4ABB-9996-380B486F7F15}">
      <dsp:nvSpPr>
        <dsp:cNvPr id="0" name=""/>
        <dsp:cNvSpPr/>
      </dsp:nvSpPr>
      <dsp:spPr>
        <a:xfrm>
          <a:off x="7632204" y="3337243"/>
          <a:ext cx="3122265" cy="19826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268D4-D39B-45B3-B180-72C8410D5A53}">
      <dsp:nvSpPr>
        <dsp:cNvPr id="0" name=""/>
        <dsp:cNvSpPr/>
      </dsp:nvSpPr>
      <dsp:spPr>
        <a:xfrm>
          <a:off x="7979122" y="3666815"/>
          <a:ext cx="3122265" cy="198263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a:latin typeface="Times New Roman" panose="02020603050405020304" pitchFamily="18" charset="0"/>
              <a:ea typeface="Roboto" panose="02000000000000000000" pitchFamily="2" charset="0"/>
              <a:cs typeface="Times New Roman" panose="02020603050405020304" pitchFamily="18" charset="0"/>
            </a:rPr>
            <a:t>Tạo nên bản sắc riêng cho nền VH dân tộc</a:t>
          </a:r>
        </a:p>
      </dsp:txBody>
      <dsp:txXfrm>
        <a:off x="8037191" y="3724884"/>
        <a:ext cx="3006127" cy="1866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70169-11BD-4A55-AFC9-E535566696C4}" type="datetimeFigureOut">
              <a:rPr lang="en-US" smtClean="0"/>
              <a:t>9/4/2021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B19F6-AEA6-41DC-9903-59FF7ED7E59D}" type="slidenum">
              <a:rPr lang="en-US" smtClean="0"/>
              <a:t>‹#›</a:t>
            </a:fld>
            <a:endParaRPr lang="en-US"/>
          </a:p>
        </p:txBody>
      </p:sp>
    </p:spTree>
    <p:extLst>
      <p:ext uri="{BB962C8B-B14F-4D97-AF65-F5344CB8AC3E}">
        <p14:creationId xmlns:p14="http://schemas.microsoft.com/office/powerpoint/2010/main" val="163775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D5D880B4-5679-491C-963F-EC47B048C559}"/>
              </a:ext>
            </a:extLst>
          </p:cNvPr>
          <p:cNvSpPr>
            <a:spLocks noGrp="1"/>
          </p:cNvSpPr>
          <p:nvPr>
            <p:ph type="dt" sz="half" idx="10"/>
          </p:nvPr>
        </p:nvSpPr>
        <p:spPr/>
        <p:txBody>
          <a:bodyPr/>
          <a:lstStyle/>
          <a:p>
            <a:fld id="{58691D42-F11A-4BB2-B129-2932D4781A9C}" type="datetime1">
              <a:rPr lang="en-US" smtClean="0"/>
              <a:t>9/4/2021</a:t>
            </a:fld>
            <a:endParaRPr lang="en-US"/>
          </a:p>
        </p:txBody>
      </p:sp>
      <p:sp>
        <p:nvSpPr>
          <p:cNvPr id="5" name="Footer Placeholder 4">
            <a:extLst>
              <a:ext uri="{FF2B5EF4-FFF2-40B4-BE49-F238E27FC236}">
                <a16:creationId xmlns="" xmlns:a16="http://schemas.microsoft.com/office/drawing/2014/main" id="{01865D6D-3F98-4BE8-A069-B96409902805}"/>
              </a:ext>
            </a:extLst>
          </p:cNvPr>
          <p:cNvSpPr>
            <a:spLocks noGrp="1"/>
          </p:cNvSpPr>
          <p:nvPr>
            <p:ph type="ftr" sz="quarter" idx="11"/>
          </p:nvPr>
        </p:nvSpPr>
        <p:spPr/>
        <p:txBody>
          <a:bodyPr/>
          <a:lstStyle/>
          <a:p>
            <a:r>
              <a:rPr lang="vi-VN"/>
              <a:t>GV: NGUYỄN THỊ THU PHƯƠNG - NHH</a:t>
            </a:r>
            <a:endParaRPr lang="en-US"/>
          </a:p>
        </p:txBody>
      </p:sp>
      <p:sp>
        <p:nvSpPr>
          <p:cNvPr id="6" name="Slide Number Placeholder 5">
            <a:extLst>
              <a:ext uri="{FF2B5EF4-FFF2-40B4-BE49-F238E27FC236}">
                <a16:creationId xmlns=""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33221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A517047A-D05B-44E9-A240-BDB881C4296A}"/>
              </a:ext>
            </a:extLst>
          </p:cNvPr>
          <p:cNvSpPr>
            <a:spLocks noGrp="1"/>
          </p:cNvSpPr>
          <p:nvPr>
            <p:ph type="dt" sz="half" idx="10"/>
          </p:nvPr>
        </p:nvSpPr>
        <p:spPr/>
        <p:txBody>
          <a:bodyPr/>
          <a:lstStyle/>
          <a:p>
            <a:fld id="{6EF4840D-94A2-4A87-9BFC-3E4409FDFFD3}" type="datetime1">
              <a:rPr lang="en-US" smtClean="0"/>
              <a:t>9/4/2021</a:t>
            </a:fld>
            <a:endParaRPr lang="en-US"/>
          </a:p>
        </p:txBody>
      </p:sp>
      <p:sp>
        <p:nvSpPr>
          <p:cNvPr id="5" name="Footer Placeholder 4">
            <a:extLst>
              <a:ext uri="{FF2B5EF4-FFF2-40B4-BE49-F238E27FC236}">
                <a16:creationId xmlns="" xmlns:a16="http://schemas.microsoft.com/office/drawing/2014/main" id="{7FDCB2E8-A68D-478D-A728-C9612848C84E}"/>
              </a:ext>
            </a:extLst>
          </p:cNvPr>
          <p:cNvSpPr>
            <a:spLocks noGrp="1"/>
          </p:cNvSpPr>
          <p:nvPr>
            <p:ph type="ftr" sz="quarter" idx="11"/>
          </p:nvPr>
        </p:nvSpPr>
        <p:spPr/>
        <p:txBody>
          <a:bodyPr/>
          <a:lstStyle/>
          <a:p>
            <a:r>
              <a:rPr lang="vi-VN"/>
              <a:t>GV: NGUYỄN THỊ THU PHƯƠNG - NHH</a:t>
            </a:r>
            <a:endParaRPr lang="en-US"/>
          </a:p>
        </p:txBody>
      </p:sp>
      <p:sp>
        <p:nvSpPr>
          <p:cNvPr id="6" name="Slide Number Placeholder 5">
            <a:extLst>
              <a:ext uri="{FF2B5EF4-FFF2-40B4-BE49-F238E27FC236}">
                <a16:creationId xmlns=""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3657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99C884-5A98-4C01-BB89-098AC6966496}"/>
              </a:ext>
            </a:extLst>
          </p:cNvPr>
          <p:cNvSpPr>
            <a:spLocks noGrp="1"/>
          </p:cNvSpPr>
          <p:nvPr>
            <p:ph type="dt" sz="half" idx="10"/>
          </p:nvPr>
        </p:nvSpPr>
        <p:spPr/>
        <p:txBody>
          <a:bodyPr/>
          <a:lstStyle/>
          <a:p>
            <a:fld id="{DEF406AB-47F5-4479-BB6F-F5C4761926C9}" type="datetime1">
              <a:rPr lang="en-US" smtClean="0"/>
              <a:t>9/4/2021</a:t>
            </a:fld>
            <a:endParaRPr lang="en-US"/>
          </a:p>
        </p:txBody>
      </p:sp>
      <p:sp>
        <p:nvSpPr>
          <p:cNvPr id="5" name="Footer Placeholder 4">
            <a:extLst>
              <a:ext uri="{FF2B5EF4-FFF2-40B4-BE49-F238E27FC236}">
                <a16:creationId xmlns="" xmlns:a16="http://schemas.microsoft.com/office/drawing/2014/main" id="{7DF54D22-9CD7-4FC6-9444-21948246C7C3}"/>
              </a:ext>
            </a:extLst>
          </p:cNvPr>
          <p:cNvSpPr>
            <a:spLocks noGrp="1"/>
          </p:cNvSpPr>
          <p:nvPr>
            <p:ph type="ftr" sz="quarter" idx="11"/>
          </p:nvPr>
        </p:nvSpPr>
        <p:spPr/>
        <p:txBody>
          <a:bodyPr/>
          <a:lstStyle/>
          <a:p>
            <a:r>
              <a:rPr lang="vi-VN"/>
              <a:t>GV: NGUYỄN THỊ THU PHƯƠNG - NHH</a:t>
            </a:r>
            <a:endParaRPr lang="en-US"/>
          </a:p>
        </p:txBody>
      </p:sp>
      <p:sp>
        <p:nvSpPr>
          <p:cNvPr id="6" name="Slide Number Placeholder 5">
            <a:extLst>
              <a:ext uri="{FF2B5EF4-FFF2-40B4-BE49-F238E27FC236}">
                <a16:creationId xmlns=""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6143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D5D46A9C-9655-49F5-85B3-A8A37F4F5A8F}"/>
              </a:ext>
            </a:extLst>
          </p:cNvPr>
          <p:cNvSpPr>
            <a:spLocks noGrp="1"/>
          </p:cNvSpPr>
          <p:nvPr>
            <p:ph type="dt" sz="half" idx="10"/>
          </p:nvPr>
        </p:nvSpPr>
        <p:spPr/>
        <p:txBody>
          <a:bodyPr/>
          <a:lstStyle/>
          <a:p>
            <a:fld id="{213723A5-ACD7-4420-8FE7-CB0B2F734192}" type="datetime1">
              <a:rPr lang="en-US" smtClean="0"/>
              <a:t>9/4/2021</a:t>
            </a:fld>
            <a:endParaRPr lang="en-US"/>
          </a:p>
        </p:txBody>
      </p:sp>
      <p:sp>
        <p:nvSpPr>
          <p:cNvPr id="5" name="Footer Placeholder 4">
            <a:extLst>
              <a:ext uri="{FF2B5EF4-FFF2-40B4-BE49-F238E27FC236}">
                <a16:creationId xmlns="" xmlns:a16="http://schemas.microsoft.com/office/drawing/2014/main" id="{72EF896C-71D7-487F-A1B9-CBBE6DF4D621}"/>
              </a:ext>
            </a:extLst>
          </p:cNvPr>
          <p:cNvSpPr>
            <a:spLocks noGrp="1"/>
          </p:cNvSpPr>
          <p:nvPr>
            <p:ph type="ftr" sz="quarter" idx="11"/>
          </p:nvPr>
        </p:nvSpPr>
        <p:spPr/>
        <p:txBody>
          <a:bodyPr/>
          <a:lstStyle/>
          <a:p>
            <a:r>
              <a:rPr lang="vi-VN"/>
              <a:t>GV: NGUYỄN THỊ THU PHƯƠNG - NHH</a:t>
            </a:r>
            <a:endParaRPr lang="en-US"/>
          </a:p>
        </p:txBody>
      </p:sp>
      <p:sp>
        <p:nvSpPr>
          <p:cNvPr id="6" name="Slide Number Placeholder 5">
            <a:extLst>
              <a:ext uri="{FF2B5EF4-FFF2-40B4-BE49-F238E27FC236}">
                <a16:creationId xmlns=""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7554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B5C6CBB-DABA-4F2E-8574-46747E15EA1A}"/>
              </a:ext>
            </a:extLst>
          </p:cNvPr>
          <p:cNvSpPr>
            <a:spLocks noGrp="1"/>
          </p:cNvSpPr>
          <p:nvPr>
            <p:ph type="dt" sz="half" idx="10"/>
          </p:nvPr>
        </p:nvSpPr>
        <p:spPr/>
        <p:txBody>
          <a:bodyPr/>
          <a:lstStyle/>
          <a:p>
            <a:fld id="{D2FF648F-4923-4153-B08C-35BFBF86496E}" type="datetime1">
              <a:rPr lang="en-US" smtClean="0"/>
              <a:t>9/4/2021</a:t>
            </a:fld>
            <a:endParaRPr lang="en-US" dirty="0"/>
          </a:p>
        </p:txBody>
      </p:sp>
      <p:sp>
        <p:nvSpPr>
          <p:cNvPr id="5" name="Footer Placeholder 4">
            <a:extLst>
              <a:ext uri="{FF2B5EF4-FFF2-40B4-BE49-F238E27FC236}">
                <a16:creationId xmlns="" xmlns:a16="http://schemas.microsoft.com/office/drawing/2014/main" id="{8FAF86BC-9ECC-439C-BF2E-F0B7EF193B5E}"/>
              </a:ext>
            </a:extLst>
          </p:cNvPr>
          <p:cNvSpPr>
            <a:spLocks noGrp="1"/>
          </p:cNvSpPr>
          <p:nvPr>
            <p:ph type="ftr" sz="quarter" idx="11"/>
          </p:nvPr>
        </p:nvSpPr>
        <p:spPr/>
        <p:txBody>
          <a:bodyPr/>
          <a:lstStyle/>
          <a:p>
            <a:r>
              <a:rPr lang="vi-VN"/>
              <a:t>GV: NGUYỄN THỊ THU PHƯƠNG - NHH</a:t>
            </a:r>
            <a:endParaRPr lang="en-US" dirty="0"/>
          </a:p>
        </p:txBody>
      </p:sp>
      <p:sp>
        <p:nvSpPr>
          <p:cNvPr id="6" name="Slide Number Placeholder 5">
            <a:extLst>
              <a:ext uri="{FF2B5EF4-FFF2-40B4-BE49-F238E27FC236}">
                <a16:creationId xmlns=""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10613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0BCFC378-6572-43DF-8344-59DE8122CD12}"/>
              </a:ext>
            </a:extLst>
          </p:cNvPr>
          <p:cNvSpPr>
            <a:spLocks noGrp="1"/>
          </p:cNvSpPr>
          <p:nvPr>
            <p:ph type="dt" sz="half" idx="10"/>
          </p:nvPr>
        </p:nvSpPr>
        <p:spPr/>
        <p:txBody>
          <a:bodyPr/>
          <a:lstStyle/>
          <a:p>
            <a:fld id="{D8EC497B-1AED-4CAA-AEBF-7610D6510D19}" type="datetime1">
              <a:rPr lang="en-US" smtClean="0"/>
              <a:t>9/4/2021</a:t>
            </a:fld>
            <a:endParaRPr lang="en-US"/>
          </a:p>
        </p:txBody>
      </p:sp>
      <p:sp>
        <p:nvSpPr>
          <p:cNvPr id="6" name="Footer Placeholder 5">
            <a:extLst>
              <a:ext uri="{FF2B5EF4-FFF2-40B4-BE49-F238E27FC236}">
                <a16:creationId xmlns="" xmlns:a16="http://schemas.microsoft.com/office/drawing/2014/main" id="{36967A14-246A-4DDF-865C-68F6E16906B6}"/>
              </a:ext>
            </a:extLst>
          </p:cNvPr>
          <p:cNvSpPr>
            <a:spLocks noGrp="1"/>
          </p:cNvSpPr>
          <p:nvPr>
            <p:ph type="ftr" sz="quarter" idx="11"/>
          </p:nvPr>
        </p:nvSpPr>
        <p:spPr/>
        <p:txBody>
          <a:bodyPr/>
          <a:lstStyle/>
          <a:p>
            <a:r>
              <a:rPr lang="vi-VN"/>
              <a:t>GV: NGUYỄN THỊ THU PHƯƠNG - NHH</a:t>
            </a:r>
            <a:endParaRPr lang="en-US"/>
          </a:p>
        </p:txBody>
      </p:sp>
      <p:sp>
        <p:nvSpPr>
          <p:cNvPr id="7" name="Slide Number Placeholder 6">
            <a:extLst>
              <a:ext uri="{FF2B5EF4-FFF2-40B4-BE49-F238E27FC236}">
                <a16:creationId xmlns=""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9196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05B60881-13B2-4064-84FB-6D071F36C433}"/>
              </a:ext>
            </a:extLst>
          </p:cNvPr>
          <p:cNvSpPr>
            <a:spLocks noGrp="1"/>
          </p:cNvSpPr>
          <p:nvPr>
            <p:ph type="dt" sz="half" idx="10"/>
          </p:nvPr>
        </p:nvSpPr>
        <p:spPr/>
        <p:txBody>
          <a:bodyPr/>
          <a:lstStyle/>
          <a:p>
            <a:fld id="{9444CC66-952D-490B-A187-F4CF504298A6}" type="datetime1">
              <a:rPr lang="en-US" smtClean="0"/>
              <a:t>9/4/2021</a:t>
            </a:fld>
            <a:endParaRPr lang="en-US"/>
          </a:p>
        </p:txBody>
      </p:sp>
      <p:sp>
        <p:nvSpPr>
          <p:cNvPr id="8" name="Footer Placeholder 7">
            <a:extLst>
              <a:ext uri="{FF2B5EF4-FFF2-40B4-BE49-F238E27FC236}">
                <a16:creationId xmlns="" xmlns:a16="http://schemas.microsoft.com/office/drawing/2014/main" id="{249FCE5D-D5EF-485D-97FA-2614FF964298}"/>
              </a:ext>
            </a:extLst>
          </p:cNvPr>
          <p:cNvSpPr>
            <a:spLocks noGrp="1"/>
          </p:cNvSpPr>
          <p:nvPr>
            <p:ph type="ftr" sz="quarter" idx="11"/>
          </p:nvPr>
        </p:nvSpPr>
        <p:spPr/>
        <p:txBody>
          <a:bodyPr/>
          <a:lstStyle/>
          <a:p>
            <a:r>
              <a:rPr lang="vi-VN"/>
              <a:t>GV: NGUYỄN THỊ THU PHƯƠNG - NHH</a:t>
            </a:r>
            <a:endParaRPr lang="en-US"/>
          </a:p>
        </p:txBody>
      </p:sp>
      <p:sp>
        <p:nvSpPr>
          <p:cNvPr id="9" name="Slide Number Placeholder 8">
            <a:extLst>
              <a:ext uri="{FF2B5EF4-FFF2-40B4-BE49-F238E27FC236}">
                <a16:creationId xmlns=""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6334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720CEB41-E921-45ED-951A-861E31E01336}"/>
              </a:ext>
            </a:extLst>
          </p:cNvPr>
          <p:cNvSpPr>
            <a:spLocks noGrp="1"/>
          </p:cNvSpPr>
          <p:nvPr>
            <p:ph type="dt" sz="half" idx="10"/>
          </p:nvPr>
        </p:nvSpPr>
        <p:spPr/>
        <p:txBody>
          <a:bodyPr/>
          <a:lstStyle/>
          <a:p>
            <a:fld id="{0C0F6A2E-DE1F-442D-A9C7-E59254DB40FA}" type="datetime1">
              <a:rPr lang="en-US" smtClean="0"/>
              <a:t>9/4/2021</a:t>
            </a:fld>
            <a:endParaRPr lang="en-US"/>
          </a:p>
        </p:txBody>
      </p:sp>
      <p:sp>
        <p:nvSpPr>
          <p:cNvPr id="4" name="Footer Placeholder 3">
            <a:extLst>
              <a:ext uri="{FF2B5EF4-FFF2-40B4-BE49-F238E27FC236}">
                <a16:creationId xmlns="" xmlns:a16="http://schemas.microsoft.com/office/drawing/2014/main" id="{8F6B422D-769C-4E63-8763-ABBB885007E2}"/>
              </a:ext>
            </a:extLst>
          </p:cNvPr>
          <p:cNvSpPr>
            <a:spLocks noGrp="1"/>
          </p:cNvSpPr>
          <p:nvPr>
            <p:ph type="ftr" sz="quarter" idx="11"/>
          </p:nvPr>
        </p:nvSpPr>
        <p:spPr/>
        <p:txBody>
          <a:bodyPr/>
          <a:lstStyle/>
          <a:p>
            <a:r>
              <a:rPr lang="vi-VN"/>
              <a:t>GV: NGUYỄN THỊ THU PHƯƠNG - NHH</a:t>
            </a:r>
            <a:endParaRPr lang="en-US"/>
          </a:p>
        </p:txBody>
      </p:sp>
      <p:sp>
        <p:nvSpPr>
          <p:cNvPr id="5" name="Slide Number Placeholder 4">
            <a:extLst>
              <a:ext uri="{FF2B5EF4-FFF2-40B4-BE49-F238E27FC236}">
                <a16:creationId xmlns=""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40122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 xmlns:a16="http://schemas.microsoft.com/office/drawing/2014/main" id="{7DD871A2-AE80-4408-AA95-DC60D132E9E3}"/>
              </a:ext>
            </a:extLst>
          </p:cNvPr>
          <p:cNvSpPr>
            <a:spLocks noGrp="1"/>
          </p:cNvSpPr>
          <p:nvPr>
            <p:ph type="dt" sz="half" idx="10"/>
          </p:nvPr>
        </p:nvSpPr>
        <p:spPr/>
        <p:txBody>
          <a:bodyPr/>
          <a:lstStyle/>
          <a:p>
            <a:fld id="{FF7A0D9E-23A5-4456-A6F2-9139A4B7CD6F}" type="datetime1">
              <a:rPr lang="en-US" smtClean="0"/>
              <a:t>9/4/2021</a:t>
            </a:fld>
            <a:endParaRPr lang="en-US"/>
          </a:p>
        </p:txBody>
      </p:sp>
      <p:sp>
        <p:nvSpPr>
          <p:cNvPr id="3" name="Footer Placeholder 2">
            <a:extLst>
              <a:ext uri="{FF2B5EF4-FFF2-40B4-BE49-F238E27FC236}">
                <a16:creationId xmlns="" xmlns:a16="http://schemas.microsoft.com/office/drawing/2014/main" id="{DDD122A1-7B97-4979-B319-1CE0A4A49787}"/>
              </a:ext>
            </a:extLst>
          </p:cNvPr>
          <p:cNvSpPr>
            <a:spLocks noGrp="1"/>
          </p:cNvSpPr>
          <p:nvPr>
            <p:ph type="ftr" sz="quarter" idx="11"/>
          </p:nvPr>
        </p:nvSpPr>
        <p:spPr/>
        <p:txBody>
          <a:bodyPr/>
          <a:lstStyle/>
          <a:p>
            <a:r>
              <a:rPr lang="vi-VN"/>
              <a:t>GV: NGUYỄN THỊ THU PHƯƠNG - NHH</a:t>
            </a:r>
            <a:endParaRPr lang="en-US"/>
          </a:p>
        </p:txBody>
      </p:sp>
      <p:sp>
        <p:nvSpPr>
          <p:cNvPr id="4" name="Slide Number Placeholder 3">
            <a:extLst>
              <a:ext uri="{FF2B5EF4-FFF2-40B4-BE49-F238E27FC236}">
                <a16:creationId xmlns=""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3964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D36875-AFB0-4905-8C9E-A72B4F59775E}"/>
              </a:ext>
            </a:extLst>
          </p:cNvPr>
          <p:cNvSpPr>
            <a:spLocks noGrp="1"/>
          </p:cNvSpPr>
          <p:nvPr>
            <p:ph type="dt" sz="half" idx="10"/>
          </p:nvPr>
        </p:nvSpPr>
        <p:spPr/>
        <p:txBody>
          <a:bodyPr/>
          <a:lstStyle/>
          <a:p>
            <a:fld id="{45338F94-F53A-4FBA-99CC-086DF9A854FD}" type="datetime1">
              <a:rPr lang="en-US" smtClean="0"/>
              <a:t>9/4/2021</a:t>
            </a:fld>
            <a:endParaRPr lang="en-US"/>
          </a:p>
        </p:txBody>
      </p:sp>
      <p:sp>
        <p:nvSpPr>
          <p:cNvPr id="6" name="Footer Placeholder 5">
            <a:extLst>
              <a:ext uri="{FF2B5EF4-FFF2-40B4-BE49-F238E27FC236}">
                <a16:creationId xmlns="" xmlns:a16="http://schemas.microsoft.com/office/drawing/2014/main" id="{25437ABF-7E70-4E45-A67B-C503BF18209D}"/>
              </a:ext>
            </a:extLst>
          </p:cNvPr>
          <p:cNvSpPr>
            <a:spLocks noGrp="1"/>
          </p:cNvSpPr>
          <p:nvPr>
            <p:ph type="ftr" sz="quarter" idx="11"/>
          </p:nvPr>
        </p:nvSpPr>
        <p:spPr/>
        <p:txBody>
          <a:bodyPr/>
          <a:lstStyle/>
          <a:p>
            <a:r>
              <a:rPr lang="vi-VN"/>
              <a:t>GV: NGUYỄN THỊ THU PHƯƠNG - NHH</a:t>
            </a:r>
            <a:endParaRPr lang="en-US"/>
          </a:p>
        </p:txBody>
      </p:sp>
      <p:sp>
        <p:nvSpPr>
          <p:cNvPr id="7" name="Slide Number Placeholder 6">
            <a:extLst>
              <a:ext uri="{FF2B5EF4-FFF2-40B4-BE49-F238E27FC236}">
                <a16:creationId xmlns=""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6847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C3A22E6-7E01-4547-8555-B2C197543921}"/>
              </a:ext>
            </a:extLst>
          </p:cNvPr>
          <p:cNvSpPr>
            <a:spLocks noGrp="1"/>
          </p:cNvSpPr>
          <p:nvPr>
            <p:ph type="dt" sz="half" idx="10"/>
          </p:nvPr>
        </p:nvSpPr>
        <p:spPr/>
        <p:txBody>
          <a:bodyPr/>
          <a:lstStyle/>
          <a:p>
            <a:fld id="{74053FA0-3DEC-4C46-A4F5-844400540208}" type="datetime1">
              <a:rPr lang="en-US" smtClean="0"/>
              <a:t>9/4/2021</a:t>
            </a:fld>
            <a:endParaRPr lang="en-US"/>
          </a:p>
        </p:txBody>
      </p:sp>
      <p:sp>
        <p:nvSpPr>
          <p:cNvPr id="6" name="Footer Placeholder 5">
            <a:extLst>
              <a:ext uri="{FF2B5EF4-FFF2-40B4-BE49-F238E27FC236}">
                <a16:creationId xmlns="" xmlns:a16="http://schemas.microsoft.com/office/drawing/2014/main" id="{A90F6BEC-98F3-43FE-BA9B-B046D8917FFC}"/>
              </a:ext>
            </a:extLst>
          </p:cNvPr>
          <p:cNvSpPr>
            <a:spLocks noGrp="1"/>
          </p:cNvSpPr>
          <p:nvPr>
            <p:ph type="ftr" sz="quarter" idx="11"/>
          </p:nvPr>
        </p:nvSpPr>
        <p:spPr/>
        <p:txBody>
          <a:bodyPr/>
          <a:lstStyle/>
          <a:p>
            <a:r>
              <a:rPr lang="vi-VN"/>
              <a:t>GV: NGUYỄN THỊ THU PHƯƠNG - NHH</a:t>
            </a:r>
            <a:endParaRPr lang="en-US"/>
          </a:p>
        </p:txBody>
      </p:sp>
      <p:sp>
        <p:nvSpPr>
          <p:cNvPr id="7" name="Slide Number Placeholder 6">
            <a:extLst>
              <a:ext uri="{FF2B5EF4-FFF2-40B4-BE49-F238E27FC236}">
                <a16:creationId xmlns=""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5687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r>
              <a:rPr lang="vi-VN" sz="1000"/>
              <a:t>GV: NGUYỄN THỊ THU PHƯƠNG - NHH</a:t>
            </a:r>
            <a:endParaRPr lang="en-US" sz="1000" dirty="0"/>
          </a:p>
        </p:txBody>
      </p:sp>
      <p:sp>
        <p:nvSpPr>
          <p:cNvPr id="4" name="Date Placeholder 3">
            <a:extLst>
              <a:ext uri="{FF2B5EF4-FFF2-40B4-BE49-F238E27FC236}">
                <a16:creationId xmlns=""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1231BBC6-C1D2-47AC-A46A-61522AD6B08A}" type="datetime1">
              <a:rPr lang="en-US" smtClean="0"/>
              <a:t>9/4/2021</a:t>
            </a:fld>
            <a:endParaRPr lang="en-US" dirty="0"/>
          </a:p>
        </p:txBody>
      </p:sp>
      <p:sp>
        <p:nvSpPr>
          <p:cNvPr id="6" name="Slide Number Placeholder 5">
            <a:extLst>
              <a:ext uri="{FF2B5EF4-FFF2-40B4-BE49-F238E27FC236}">
                <a16:creationId xmlns=""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066718660"/>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Lst>
  <p:hf hd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w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w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w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fif"/></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_GTjhwS33Dc?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C51935E-4A08-4AE4-8E13-F40CD3C4F1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6E2935B3-43F9-4F49-AEEE-A09015DDFF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 xmlns:a16="http://schemas.microsoft.com/office/drawing/2014/main" id="{823C3E9F-031F-4D06-B2D1-FBDE7797AECC}"/>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AD6B24CB-2D97-4762-B34A-9FE40CECA824}"/>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72E85C82-5A92-4169-B806-F7A311C1C60E}"/>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 xmlns:a16="http://schemas.microsoft.com/office/drawing/2014/main" id="{536DD679-1C6F-4F84-9CA0-27B1ABCFD7D1}"/>
                </a:ext>
                <a:ext uri="{C183D7F6-B498-43B3-948B-1728B52AA6E4}">
                  <adec:decorative xmlns="" xmlns:adec="http://schemas.microsoft.com/office/drawing/2017/decorative" val="1"/>
                </a:ext>
              </a:extLst>
            </p:cNvPr>
            <p:cNvGrpSpPr>
              <a:grpSpLocks noChangeAspect="1"/>
            </p:cNvGrpSpPr>
            <p:nvPr>
              <p:extLst>
                <p:ext uri="{386F3935-93C4-4BCD-93E2-E3B085C9AB24}">
                  <p16:designElem xmlns=""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 xmlns:a16="http://schemas.microsoft.com/office/drawing/2014/main" id="{90EBB60D-86C6-45E0-AB7B-8C952FEBDD9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E06710FE-8C5F-4C9D-AF9E-1A7CDAE4C6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 xmlns:a16="http://schemas.microsoft.com/office/drawing/2014/main" id="{38556C1B-E283-4483-ACD0-2808A242AC15}"/>
                </a:ext>
                <a:ext uri="{C183D7F6-B498-43B3-948B-1728B52AA6E4}">
                  <adec:decorative xmlns="" xmlns:adec="http://schemas.microsoft.com/office/drawing/2017/decorative" val="1"/>
                </a:ext>
              </a:extLst>
            </p:cNvPr>
            <p:cNvGrpSpPr>
              <a:grpSpLocks noChangeAspect="1"/>
            </p:cNvGrpSpPr>
            <p:nvPr>
              <p:extLst>
                <p:ext uri="{386F3935-93C4-4BCD-93E2-E3B085C9AB24}">
                  <p16:designElem xmlns=""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 xmlns:a16="http://schemas.microsoft.com/office/drawing/2014/main" id="{6575218D-6500-488D-AB87-B8B426C1CC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859891A-F84B-4F49-B829-12D780F4278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 xmlns:a16="http://schemas.microsoft.com/office/drawing/2014/main" id="{2A4DD948-16D9-47F3-880E-69BF40A2CFB1}"/>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 xmlns:a16="http://schemas.microsoft.com/office/drawing/2014/main" id="{8CED433A-4441-4EF2-A360-2D5C19C7F3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 xmlns:a16="http://schemas.microsoft.com/office/drawing/2014/main" id="{51EBF5F8-4C97-46EA-BD1A-A4DB20C58A52}"/>
              </a:ext>
            </a:extLst>
          </p:cNvPr>
          <p:cNvSpPr>
            <a:spLocks noGrp="1"/>
          </p:cNvSpPr>
          <p:nvPr>
            <p:ph type="ctrTitle"/>
          </p:nvPr>
        </p:nvSpPr>
        <p:spPr>
          <a:xfrm>
            <a:off x="5577644" y="579669"/>
            <a:ext cx="6589712" cy="4259814"/>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KHÁI QUÁT VĂN HỌC DÂN GIAN VIỆT NAM</a:t>
            </a:r>
          </a:p>
        </p:txBody>
      </p:sp>
      <p:grpSp>
        <p:nvGrpSpPr>
          <p:cNvPr id="25" name="Group 24">
            <a:extLst>
              <a:ext uri="{FF2B5EF4-FFF2-40B4-BE49-F238E27FC236}">
                <a16:creationId xmlns="" xmlns:a16="http://schemas.microsoft.com/office/drawing/2014/main" id="{614A0AA1-C9DD-452F-AF3C-8231C0CD832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1" y="3600"/>
            <a:ext cx="6854400" cy="6854400"/>
            <a:chOff x="0" y="3600"/>
            <a:chExt cx="6854400" cy="6854400"/>
          </a:xfrm>
        </p:grpSpPr>
        <p:sp>
          <p:nvSpPr>
            <p:cNvPr id="26" name="Oval 25">
              <a:extLst>
                <a:ext uri="{FF2B5EF4-FFF2-40B4-BE49-F238E27FC236}">
                  <a16:creationId xmlns="" xmlns:a16="http://schemas.microsoft.com/office/drawing/2014/main" id="{081A3F73-01DC-494A-B9CC-582418F95AB1}"/>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0C4A7316-203B-47F8-B448-E54B106DB1E5}"/>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2DFB6685-5F8D-4A29-9735-BF4667A59C0E}"/>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Rural field and dandelion at sunset">
            <a:extLst>
              <a:ext uri="{FF2B5EF4-FFF2-40B4-BE49-F238E27FC236}">
                <a16:creationId xmlns="" xmlns:a16="http://schemas.microsoft.com/office/drawing/2014/main" id="{6562E606-D927-4AC5-BA30-EE79D25C634A}"/>
              </a:ext>
            </a:extLst>
          </p:cNvPr>
          <p:cNvPicPr>
            <a:picLocks noChangeAspect="1"/>
          </p:cNvPicPr>
          <p:nvPr/>
        </p:nvPicPr>
        <p:blipFill rotWithShape="1">
          <a:blip r:embed="rId2"/>
          <a:srcRect l="17222" r="16027" b="-2"/>
          <a:stretch/>
        </p:blipFill>
        <p:spPr>
          <a:xfrm>
            <a:off x="-140041" y="-108910"/>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cxnSp>
        <p:nvCxnSpPr>
          <p:cNvPr id="6" name="Straight Connector 5">
            <a:extLst>
              <a:ext uri="{FF2B5EF4-FFF2-40B4-BE49-F238E27FC236}">
                <a16:creationId xmlns="" xmlns:a16="http://schemas.microsoft.com/office/drawing/2014/main" id="{81A0690C-DAAE-468A-9328-CC04F4B7D6B4}"/>
              </a:ext>
            </a:extLst>
          </p:cNvPr>
          <p:cNvCxnSpPr/>
          <p:nvPr/>
        </p:nvCxnSpPr>
        <p:spPr>
          <a:xfrm>
            <a:off x="6753225" y="5143500"/>
            <a:ext cx="45148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 xmlns:a16="http://schemas.microsoft.com/office/drawing/2014/main" id="{C0479E58-4CD7-4A16-BE32-2CA7D98DD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91" y="545976"/>
            <a:ext cx="5177984" cy="5214024"/>
          </a:xfrm>
          <a:prstGeom prst="ellipse">
            <a:avLst/>
          </a:prstGeom>
        </p:spPr>
      </p:pic>
      <p:sp>
        <p:nvSpPr>
          <p:cNvPr id="8" name="Slide Number Placeholder 7">
            <a:extLst>
              <a:ext uri="{FF2B5EF4-FFF2-40B4-BE49-F238E27FC236}">
                <a16:creationId xmlns="" xmlns:a16="http://schemas.microsoft.com/office/drawing/2014/main" id="{B52E89A3-9C25-4A4A-840F-1D5C8ABB9B8E}"/>
              </a:ext>
            </a:extLst>
          </p:cNvPr>
          <p:cNvSpPr>
            <a:spLocks noGrp="1"/>
          </p:cNvSpPr>
          <p:nvPr>
            <p:ph type="sldNum" sz="quarter" idx="12"/>
          </p:nvPr>
        </p:nvSpPr>
        <p:spPr/>
        <p:txBody>
          <a:bodyPr/>
          <a:lstStyle/>
          <a:p>
            <a:fld id="{4CD77608-3819-479B-BB98-C216BA724EFE}" type="slidenum">
              <a:rPr lang="en-US" smtClean="0"/>
              <a:t>1</a:t>
            </a:fld>
            <a:endParaRPr lang="en-US"/>
          </a:p>
        </p:txBody>
      </p:sp>
      <p:sp>
        <p:nvSpPr>
          <p:cNvPr id="10" name="Subtitle 9"/>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2201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A9056F3-D738-4A71-84B3-7A2E9CD70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96D714B4-9162-49F1-8974-054BBEB5162B}"/>
              </a:ext>
            </a:extLst>
          </p:cNvPr>
          <p:cNvSpPr>
            <a:spLocks noGrp="1"/>
          </p:cNvSpPr>
          <p:nvPr>
            <p:ph type="title"/>
          </p:nvPr>
        </p:nvSpPr>
        <p:spPr>
          <a:xfrm>
            <a:off x="2305049" y="2111625"/>
            <a:ext cx="8802685" cy="1107825"/>
          </a:xfrm>
          <a:solidFill>
            <a:schemeClr val="accent2">
              <a:lumMod val="40000"/>
              <a:lumOff val="60000"/>
            </a:schemeClr>
          </a:solidFill>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I. NHỮNG ĐẶC TRƯNG CƠ BẢN</a:t>
            </a:r>
            <a:br>
              <a:rPr lang="en-US" sz="4000" b="1" dirty="0">
                <a:solidFill>
                  <a:srgbClr val="FF0000"/>
                </a:solidFill>
                <a:latin typeface="Times New Roman" panose="02020603050405020304" pitchFamily="18" charset="0"/>
                <a:cs typeface="Times New Roman" panose="02020603050405020304" pitchFamily="18" charset="0"/>
              </a:rPr>
            </a:br>
            <a:r>
              <a:rPr lang="en-US" sz="4000" b="1" dirty="0">
                <a:solidFill>
                  <a:srgbClr val="FF0000"/>
                </a:solidFill>
                <a:latin typeface="Times New Roman" panose="02020603050405020304" pitchFamily="18" charset="0"/>
                <a:cs typeface="Times New Roman" panose="02020603050405020304" pitchFamily="18" charset="0"/>
              </a:rPr>
              <a:t> CỦA VĂN HỌC DÂN GIAN</a:t>
            </a:r>
          </a:p>
        </p:txBody>
      </p:sp>
      <p:sp>
        <p:nvSpPr>
          <p:cNvPr id="4" name="Slide Number Placeholder 3">
            <a:extLst>
              <a:ext uri="{FF2B5EF4-FFF2-40B4-BE49-F238E27FC236}">
                <a16:creationId xmlns="" xmlns:a16="http://schemas.microsoft.com/office/drawing/2014/main" id="{1E1B1C5E-4716-4C80-B248-EDCD33AF2395}"/>
              </a:ext>
            </a:extLst>
          </p:cNvPr>
          <p:cNvSpPr>
            <a:spLocks noGrp="1"/>
          </p:cNvSpPr>
          <p:nvPr>
            <p:ph type="sldNum" sz="quarter" idx="12"/>
          </p:nvPr>
        </p:nvSpPr>
        <p:spPr/>
        <p:txBody>
          <a:bodyPr/>
          <a:lstStyle/>
          <a:p>
            <a:fld id="{4CD77608-3819-479B-BB98-C216BA724EFE}" type="slidenum">
              <a:rPr lang="en-US" smtClean="0"/>
              <a:t>10</a:t>
            </a:fld>
            <a:endParaRPr lang="en-US"/>
          </a:p>
        </p:txBody>
      </p:sp>
    </p:spTree>
    <p:extLst>
      <p:ext uri="{BB962C8B-B14F-4D97-AF65-F5344CB8AC3E}">
        <p14:creationId xmlns:p14="http://schemas.microsoft.com/office/powerpoint/2010/main" val="2075480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22D825-B41F-471B-AEBB-8697C8C3938C}"/>
              </a:ext>
            </a:extLst>
          </p:cNvPr>
          <p:cNvSpPr>
            <a:spLocks noGrp="1"/>
          </p:cNvSpPr>
          <p:nvPr>
            <p:ph type="title"/>
          </p:nvPr>
        </p:nvSpPr>
        <p:spPr>
          <a:xfrm>
            <a:off x="171453" y="142875"/>
            <a:ext cx="6029322" cy="860175"/>
          </a:xfrm>
          <a:solidFill>
            <a:schemeClr val="accent1"/>
          </a:solidFill>
        </p:spPr>
        <p:txBody>
          <a:bodyPr>
            <a:noAutofit/>
          </a:bodyPr>
          <a:lstStyle/>
          <a:p>
            <a:pPr algn="ctr"/>
            <a:r>
              <a:rPr lang="en-US" sz="3200" b="1"/>
              <a:t>1. Tác phẩm nghệ thuật </a:t>
            </a:r>
            <a:br>
              <a:rPr lang="en-US" sz="3200" b="1"/>
            </a:br>
            <a:r>
              <a:rPr lang="en-US" sz="3200" b="1"/>
              <a:t>ngôn từ truyền miệng.</a:t>
            </a:r>
          </a:p>
        </p:txBody>
      </p:sp>
      <p:sp>
        <p:nvSpPr>
          <p:cNvPr id="11" name="TextBox 10">
            <a:extLst>
              <a:ext uri="{FF2B5EF4-FFF2-40B4-BE49-F238E27FC236}">
                <a16:creationId xmlns="" xmlns:a16="http://schemas.microsoft.com/office/drawing/2014/main" id="{F2F7039C-6D13-42A4-AEEE-FAB2594B6D33}"/>
              </a:ext>
            </a:extLst>
          </p:cNvPr>
          <p:cNvSpPr txBox="1"/>
          <p:nvPr/>
        </p:nvSpPr>
        <p:spPr>
          <a:xfrm>
            <a:off x="171453" y="1437144"/>
            <a:ext cx="6029322" cy="4801314"/>
          </a:xfrm>
          <a:prstGeom prst="rect">
            <a:avLst/>
          </a:prstGeom>
          <a:noFill/>
          <a:ln w="38100">
            <a:solidFill>
              <a:schemeClr val="tx1"/>
            </a:solidFill>
          </a:ln>
        </p:spPr>
        <p:txBody>
          <a:bodyPr wrap="square">
            <a:spAutoFit/>
          </a:bodyPr>
          <a:lstStyle/>
          <a:p>
            <a:r>
              <a:rPr lang="vi-VN">
                <a:latin typeface="+mj-lt"/>
              </a:rPr>
              <a:t>- </a:t>
            </a:r>
            <a:r>
              <a:rPr lang="vi-VN" sz="2400">
                <a:latin typeface="+mj-lt"/>
              </a:rPr>
              <a:t>Văn học dân gian là những tác phẩm nghệ thuật ngôn từ</a:t>
            </a:r>
            <a:r>
              <a:rPr lang="en-US" sz="2400">
                <a:latin typeface="+mj-lt"/>
              </a:rPr>
              <a:t> truyền miệng.</a:t>
            </a:r>
            <a:endParaRPr lang="vi-VN" sz="2400">
              <a:latin typeface="+mj-lt"/>
            </a:endParaRPr>
          </a:p>
          <a:p>
            <a:r>
              <a:rPr lang="vi-VN" sz="2400">
                <a:latin typeface="+mj-lt"/>
              </a:rPr>
              <a:t> - Văn học dân gian tồn tại và lưu hành bằng phương thức truyền miệng</a:t>
            </a:r>
          </a:p>
          <a:p>
            <a:r>
              <a:rPr lang="vi-VN" sz="2400" b="1">
                <a:solidFill>
                  <a:srgbClr val="FF0000"/>
                </a:solidFill>
                <a:latin typeface="+mj-lt"/>
              </a:rPr>
              <a:t>+ Truyền miệng</a:t>
            </a:r>
            <a:r>
              <a:rPr lang="vi-VN" sz="2400">
                <a:latin typeface="+mj-lt"/>
              </a:rPr>
              <a:t>: Lưu truyền từ người này </a:t>
            </a:r>
            <a:r>
              <a:rPr lang="en-US" sz="2400">
                <a:latin typeface="+mj-lt"/>
                <a:sym typeface="Wingdings" panose="05000000000000000000" pitchFamily="2" charset="2"/>
              </a:rPr>
              <a:t></a:t>
            </a:r>
            <a:r>
              <a:rPr lang="vi-VN" sz="2400">
                <a:latin typeface="+mj-lt"/>
              </a:rPr>
              <a:t> người khác, từ vùng này </a:t>
            </a:r>
            <a:r>
              <a:rPr lang="en-US" sz="2400">
                <a:latin typeface="+mj-lt"/>
                <a:sym typeface="Wingdings" panose="05000000000000000000" pitchFamily="2" charset="2"/>
              </a:rPr>
              <a:t></a:t>
            </a:r>
            <a:r>
              <a:rPr lang="vi-VN" sz="2400">
                <a:latin typeface="+mj-lt"/>
              </a:rPr>
              <a:t> vùng khác (theo không gian) từ đời trước </a:t>
            </a:r>
            <a:r>
              <a:rPr lang="en-US" sz="2400">
                <a:latin typeface="+mj-lt"/>
                <a:sym typeface="Wingdings" panose="05000000000000000000" pitchFamily="2" charset="2"/>
              </a:rPr>
              <a:t></a:t>
            </a:r>
            <a:r>
              <a:rPr lang="vi-VN" sz="2400">
                <a:latin typeface="+mj-lt"/>
              </a:rPr>
              <a:t> đời sau (theo thời gian) bằng lời nói</a:t>
            </a:r>
            <a:r>
              <a:rPr lang="en-US" sz="2400">
                <a:latin typeface="+mj-lt"/>
              </a:rPr>
              <a:t>. </a:t>
            </a:r>
          </a:p>
          <a:p>
            <a:r>
              <a:rPr lang="vi-VN" sz="2400" b="1">
                <a:solidFill>
                  <a:srgbClr val="FF0000"/>
                </a:solidFill>
                <a:latin typeface="+mj-lt"/>
              </a:rPr>
              <a:t>+ Quá trình truyền miệng </a:t>
            </a:r>
            <a:r>
              <a:rPr lang="vi-VN" sz="2400">
                <a:latin typeface="+mj-lt"/>
              </a:rPr>
              <a:t>được thực hiện qua diễn xướng dân gian: nói, kể, hát, diễn…</a:t>
            </a:r>
            <a:endParaRPr lang="en-US" sz="2400">
              <a:latin typeface="+mj-lt"/>
            </a:endParaRPr>
          </a:p>
          <a:p>
            <a:endParaRPr lang="vi-VN" sz="2400">
              <a:latin typeface="+mj-lt"/>
            </a:endParaRPr>
          </a:p>
          <a:p>
            <a:r>
              <a:rPr lang="en-US" sz="2400">
                <a:latin typeface="+mj-lt"/>
                <a:sym typeface="Wingdings" panose="05000000000000000000" pitchFamily="2" charset="2"/>
              </a:rPr>
              <a:t> </a:t>
            </a:r>
            <a:r>
              <a:rPr lang="vi-VN" sz="2400">
                <a:latin typeface="+mj-lt"/>
              </a:rPr>
              <a:t> Truyền miệng dẫn tới tính dị bản</a:t>
            </a:r>
          </a:p>
          <a:p>
            <a:endParaRPr lang="vi-VN">
              <a:latin typeface="+mj-lt"/>
            </a:endParaRPr>
          </a:p>
        </p:txBody>
      </p:sp>
      <p:pic>
        <p:nvPicPr>
          <p:cNvPr id="16" name="Picture 15" descr="A picture containing LEGO, toy&#10;&#10;Description automatically generated">
            <a:extLst>
              <a:ext uri="{FF2B5EF4-FFF2-40B4-BE49-F238E27FC236}">
                <a16:creationId xmlns="" xmlns:a16="http://schemas.microsoft.com/office/drawing/2014/main" id="{1418B916-4600-4D95-AA65-E81A992D5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024" y="142875"/>
            <a:ext cx="5343523" cy="6501765"/>
          </a:xfrm>
          <a:prstGeom prst="rect">
            <a:avLst/>
          </a:prstGeom>
        </p:spPr>
      </p:pic>
      <p:sp>
        <p:nvSpPr>
          <p:cNvPr id="4" name="Slide Number Placeholder 3">
            <a:extLst>
              <a:ext uri="{FF2B5EF4-FFF2-40B4-BE49-F238E27FC236}">
                <a16:creationId xmlns="" xmlns:a16="http://schemas.microsoft.com/office/drawing/2014/main" id="{080B2430-7750-43E5-87F6-171A16E1A5D3}"/>
              </a:ext>
            </a:extLst>
          </p:cNvPr>
          <p:cNvSpPr>
            <a:spLocks noGrp="1"/>
          </p:cNvSpPr>
          <p:nvPr>
            <p:ph type="sldNum" sz="quarter" idx="12"/>
          </p:nvPr>
        </p:nvSpPr>
        <p:spPr/>
        <p:txBody>
          <a:bodyPr/>
          <a:lstStyle/>
          <a:p>
            <a:fld id="{4CD77608-3819-479B-BB98-C216BA724EFE}" type="slidenum">
              <a:rPr lang="en-US" smtClean="0"/>
              <a:t>11</a:t>
            </a:fld>
            <a:endParaRPr lang="en-US"/>
          </a:p>
        </p:txBody>
      </p:sp>
    </p:spTree>
    <p:extLst>
      <p:ext uri="{BB962C8B-B14F-4D97-AF65-F5344CB8AC3E}">
        <p14:creationId xmlns:p14="http://schemas.microsoft.com/office/powerpoint/2010/main" val="882868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22D825-B41F-471B-AEBB-8697C8C3938C}"/>
              </a:ext>
            </a:extLst>
          </p:cNvPr>
          <p:cNvSpPr>
            <a:spLocks noGrp="1"/>
          </p:cNvSpPr>
          <p:nvPr>
            <p:ph type="title"/>
          </p:nvPr>
        </p:nvSpPr>
        <p:spPr>
          <a:xfrm>
            <a:off x="171453" y="142875"/>
            <a:ext cx="6029322" cy="860175"/>
          </a:xfrm>
          <a:solidFill>
            <a:schemeClr val="accent1"/>
          </a:solidFill>
        </p:spPr>
        <p:txBody>
          <a:bodyPr>
            <a:noAutofit/>
          </a:bodyPr>
          <a:lstStyle/>
          <a:p>
            <a:pPr algn="ctr"/>
            <a:r>
              <a:rPr lang="en-US" sz="3200" b="1">
                <a:latin typeface="Times New Roman" panose="02020603050405020304" pitchFamily="18" charset="0"/>
                <a:cs typeface="Times New Roman" panose="02020603050405020304" pitchFamily="18" charset="0"/>
              </a:rPr>
              <a:t>1. Tác phẩm nghệ thuật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ngôn từ truyền miệng. </a:t>
            </a:r>
          </a:p>
        </p:txBody>
      </p:sp>
      <p:pic>
        <p:nvPicPr>
          <p:cNvPr id="9" name="Content Placeholder 8" descr="A picture containing shape&#10;&#10;Description automatically generated">
            <a:extLst>
              <a:ext uri="{FF2B5EF4-FFF2-40B4-BE49-F238E27FC236}">
                <a16:creationId xmlns="" xmlns:a16="http://schemas.microsoft.com/office/drawing/2014/main" id="{6E5F3F98-CDA1-4588-9904-1FA5B88061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4602" y="142875"/>
            <a:ext cx="5772148" cy="6572249"/>
          </a:xfrm>
        </p:spPr>
      </p:pic>
      <p:sp>
        <p:nvSpPr>
          <p:cNvPr id="11" name="TextBox 10">
            <a:extLst>
              <a:ext uri="{FF2B5EF4-FFF2-40B4-BE49-F238E27FC236}">
                <a16:creationId xmlns="" xmlns:a16="http://schemas.microsoft.com/office/drawing/2014/main" id="{F2F7039C-6D13-42A4-AEEE-FAB2594B6D33}"/>
              </a:ext>
            </a:extLst>
          </p:cNvPr>
          <p:cNvSpPr txBox="1"/>
          <p:nvPr/>
        </p:nvSpPr>
        <p:spPr>
          <a:xfrm>
            <a:off x="171453" y="1075194"/>
            <a:ext cx="6029322" cy="5632311"/>
          </a:xfrm>
          <a:prstGeom prst="rect">
            <a:avLst/>
          </a:prstGeom>
          <a:noFill/>
          <a:ln w="38100">
            <a:noFill/>
          </a:ln>
        </p:spPr>
        <p:txBody>
          <a:bodyPr wrap="square">
            <a:spAutoFit/>
          </a:bodyPr>
          <a:lstStyle/>
          <a:p>
            <a:pPr marL="285750" indent="-285750">
              <a:buFontTx/>
              <a:buChar char="-"/>
            </a:pPr>
            <a:r>
              <a:rPr lang="en-US" sz="2000" b="1">
                <a:latin typeface="Times New Roman" panose="02020603050405020304" pitchFamily="18" charset="0"/>
                <a:cs typeface="Times New Roman" panose="02020603050405020304" pitchFamily="18" charset="0"/>
              </a:rPr>
              <a:t>Ví dụ 1: </a:t>
            </a:r>
          </a:p>
          <a:p>
            <a:r>
              <a:rPr lang="vi-VN" sz="2000" b="1">
                <a:latin typeface="Times New Roman" panose="02020603050405020304" pitchFamily="18" charset="0"/>
                <a:cs typeface="Times New Roman" panose="02020603050405020304" pitchFamily="18" charset="0"/>
              </a:rPr>
              <a:t>         “ Gió đưa cành trúc la đà</a:t>
            </a:r>
          </a:p>
          <a:p>
            <a:r>
              <a:rPr lang="vi-VN" sz="2000" b="1">
                <a:latin typeface="Times New Roman" panose="02020603050405020304" pitchFamily="18" charset="0"/>
                <a:cs typeface="Times New Roman" panose="02020603050405020304" pitchFamily="18" charset="0"/>
              </a:rPr>
              <a:t>        Tiếng chuông Trấn Võ canh gà Thọ Xương” </a:t>
            </a:r>
          </a:p>
          <a:p>
            <a:r>
              <a:rPr lang="vi-VN" sz="2000" b="1">
                <a:latin typeface="Times New Roman" panose="02020603050405020304" pitchFamily="18" charset="0"/>
                <a:cs typeface="Times New Roman" panose="02020603050405020304" pitchFamily="18" charset="0"/>
              </a:rPr>
              <a:t>                                                                 (Hà Nội)</a:t>
            </a:r>
          </a:p>
          <a:p>
            <a:r>
              <a:rPr lang="vi-VN" sz="2000" b="1">
                <a:latin typeface="Times New Roman" panose="02020603050405020304" pitchFamily="18" charset="0"/>
                <a:cs typeface="Times New Roman" panose="02020603050405020304" pitchFamily="18" charset="0"/>
              </a:rPr>
              <a:t>                 “ Gió đưa cành trúc la đà</a:t>
            </a:r>
          </a:p>
          <a:p>
            <a:r>
              <a:rPr lang="vi-VN" sz="2000" b="1">
                <a:latin typeface="Times New Roman" panose="02020603050405020304" pitchFamily="18" charset="0"/>
                <a:cs typeface="Times New Roman" panose="02020603050405020304" pitchFamily="18" charset="0"/>
              </a:rPr>
              <a:t>        Tiếng chuông Thiên Mụ canh gà Thọ Xương” </a:t>
            </a:r>
          </a:p>
          <a:p>
            <a:r>
              <a:rPr lang="vi-VN" sz="2000" b="1">
                <a:latin typeface="Times New Roman" panose="02020603050405020304" pitchFamily="18" charset="0"/>
                <a:cs typeface="Times New Roman" panose="02020603050405020304" pitchFamily="18" charset="0"/>
              </a:rPr>
              <a:t>                                                                 (Huế)</a:t>
            </a:r>
            <a:endParaRPr lang="en-US" sz="2000" b="1">
              <a:latin typeface="Times New Roman" panose="02020603050405020304" pitchFamily="18" charset="0"/>
              <a:cs typeface="Times New Roman" panose="02020603050405020304" pitchFamily="18" charset="0"/>
            </a:endParaRPr>
          </a:p>
          <a:p>
            <a:pPr marL="285750" indent="-285750">
              <a:buFontTx/>
              <a:buChar char="-"/>
            </a:pPr>
            <a:r>
              <a:rPr lang="en-US" sz="2000" b="1">
                <a:latin typeface="Times New Roman" panose="02020603050405020304" pitchFamily="18" charset="0"/>
                <a:cs typeface="Times New Roman" panose="02020603050405020304" pitchFamily="18" charset="0"/>
              </a:rPr>
              <a:t>Ví dụ 2:</a:t>
            </a:r>
          </a:p>
          <a:p>
            <a:pPr algn="ctr"/>
            <a:r>
              <a:rPr lang="en-US" sz="2000" b="1">
                <a:latin typeface="Times New Roman" panose="02020603050405020304" pitchFamily="18" charset="0"/>
                <a:cs typeface="Times New Roman" panose="02020603050405020304" pitchFamily="18" charset="0"/>
              </a:rPr>
              <a:t>“ Đường vô xứ Huế quanh quanh</a:t>
            </a:r>
          </a:p>
          <a:p>
            <a:pPr algn="ctr"/>
            <a:r>
              <a:rPr lang="en-US" sz="2000" b="1">
                <a:latin typeface="Times New Roman" panose="02020603050405020304" pitchFamily="18" charset="0"/>
                <a:cs typeface="Times New Roman" panose="02020603050405020304" pitchFamily="18" charset="0"/>
              </a:rPr>
              <a:t>Non xanh nước biếc như tranh họa đồ” </a:t>
            </a:r>
          </a:p>
          <a:p>
            <a:pPr algn="ctr"/>
            <a:r>
              <a:rPr lang="en-US" sz="2000" b="1">
                <a:latin typeface="Times New Roman" panose="02020603050405020304" pitchFamily="18" charset="0"/>
                <a:cs typeface="Times New Roman" panose="02020603050405020304" pitchFamily="18" charset="0"/>
              </a:rPr>
              <a:t>			(Huế)</a:t>
            </a:r>
          </a:p>
          <a:p>
            <a:pPr algn="ctr"/>
            <a:r>
              <a:rPr lang="en-US" sz="2000" b="1">
                <a:latin typeface="Times New Roman" panose="02020603050405020304" pitchFamily="18" charset="0"/>
                <a:cs typeface="Times New Roman" panose="02020603050405020304" pitchFamily="18" charset="0"/>
              </a:rPr>
              <a:t>“ Đường vô xứ Nghệ quanh quanh</a:t>
            </a:r>
          </a:p>
          <a:p>
            <a:pPr algn="ctr"/>
            <a:r>
              <a:rPr lang="en-US" sz="2000" b="1">
                <a:latin typeface="Times New Roman" panose="02020603050405020304" pitchFamily="18" charset="0"/>
                <a:cs typeface="Times New Roman" panose="02020603050405020304" pitchFamily="18" charset="0"/>
              </a:rPr>
              <a:t>Non xanh nước biếc như tranh họa đồ” </a:t>
            </a:r>
          </a:p>
          <a:p>
            <a:pPr algn="ctr"/>
            <a:r>
              <a:rPr lang="en-US" sz="2000" b="1">
                <a:latin typeface="Times New Roman" panose="02020603050405020304" pitchFamily="18" charset="0"/>
                <a:cs typeface="Times New Roman" panose="02020603050405020304" pitchFamily="18" charset="0"/>
              </a:rPr>
              <a:t>			(Nghệ)</a:t>
            </a:r>
          </a:p>
          <a:p>
            <a:pPr algn="ctr"/>
            <a:r>
              <a:rPr lang="en-US" sz="2000" b="1">
                <a:latin typeface="Times New Roman" panose="02020603050405020304" pitchFamily="18" charset="0"/>
                <a:cs typeface="Times New Roman" panose="02020603050405020304" pitchFamily="18" charset="0"/>
              </a:rPr>
              <a:t>“ Đường vô xứ Lạng quanh quanh</a:t>
            </a:r>
          </a:p>
          <a:p>
            <a:pPr algn="ctr"/>
            <a:r>
              <a:rPr lang="en-US" sz="2000" b="1">
                <a:latin typeface="Times New Roman" panose="02020603050405020304" pitchFamily="18" charset="0"/>
                <a:cs typeface="Times New Roman" panose="02020603050405020304" pitchFamily="18" charset="0"/>
              </a:rPr>
              <a:t>Non xanh nước biếc như tranh họa đồ” </a:t>
            </a:r>
          </a:p>
          <a:p>
            <a:pPr algn="ctr"/>
            <a:r>
              <a:rPr lang="en-US" sz="2000" b="1">
                <a:latin typeface="Times New Roman" panose="02020603050405020304" pitchFamily="18" charset="0"/>
                <a:cs typeface="Times New Roman" panose="02020603050405020304" pitchFamily="18" charset="0"/>
              </a:rPr>
              <a:t>			(Lạng Sơn)</a:t>
            </a:r>
            <a:endParaRPr lang="vi-VN" sz="2000" b="1">
              <a:latin typeface="Times New Roman" panose="02020603050405020304" pitchFamily="18" charset="0"/>
              <a:cs typeface="Times New Roman" panose="02020603050405020304" pitchFamily="18" charset="0"/>
            </a:endParaRPr>
          </a:p>
          <a:p>
            <a:endParaRPr lang="vi-VN" sz="200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7631994A-5585-48ED-828F-003D38A72019}"/>
              </a:ext>
            </a:extLst>
          </p:cNvPr>
          <p:cNvSpPr>
            <a:spLocks noGrp="1"/>
          </p:cNvSpPr>
          <p:nvPr>
            <p:ph type="sldNum" sz="quarter" idx="12"/>
          </p:nvPr>
        </p:nvSpPr>
        <p:spPr/>
        <p:txBody>
          <a:bodyPr/>
          <a:lstStyle/>
          <a:p>
            <a:fld id="{4CD77608-3819-479B-BB98-C216BA724EFE}" type="slidenum">
              <a:rPr lang="en-US" smtClean="0"/>
              <a:t>12</a:t>
            </a:fld>
            <a:endParaRPr lang="en-US"/>
          </a:p>
        </p:txBody>
      </p:sp>
    </p:spTree>
    <p:extLst>
      <p:ext uri="{BB962C8B-B14F-4D97-AF65-F5344CB8AC3E}">
        <p14:creationId xmlns:p14="http://schemas.microsoft.com/office/powerpoint/2010/main" val="4023607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 xmlns:a16="http://schemas.microsoft.com/office/drawing/2014/main" id="{CA9CD3E6-968F-41B1-B6FA-C6FD9B728B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122D825-B41F-471B-AEBB-8697C8C3938C}"/>
              </a:ext>
            </a:extLst>
          </p:cNvPr>
          <p:cNvSpPr>
            <a:spLocks noGrp="1"/>
          </p:cNvSpPr>
          <p:nvPr>
            <p:ph type="title"/>
          </p:nvPr>
        </p:nvSpPr>
        <p:spPr>
          <a:xfrm>
            <a:off x="550862" y="322461"/>
            <a:ext cx="6225858" cy="1026658"/>
          </a:xfrm>
        </p:spPr>
        <p:txBody>
          <a:bodyPr vert="horz" lIns="91440" tIns="45720" rIns="91440" bIns="45720" rtlCol="0" anchor="t">
            <a:noAutofit/>
          </a:bodyPr>
          <a:lstStyle/>
          <a:p>
            <a:pPr algn="ctr"/>
            <a:r>
              <a:rPr lang="en-US" sz="3600" b="1">
                <a:latin typeface="Times New Roman" panose="02020603050405020304" pitchFamily="18" charset="0"/>
                <a:cs typeface="Times New Roman" panose="02020603050405020304" pitchFamily="18" charset="0"/>
              </a:rPr>
              <a:t>2. . Sản phẩm của quá trình </a:t>
            </a:r>
            <a:br>
              <a:rPr lang="en-US" sz="3600" b="1">
                <a:latin typeface="Times New Roman" panose="02020603050405020304" pitchFamily="18" charset="0"/>
                <a:cs typeface="Times New Roman" panose="02020603050405020304" pitchFamily="18" charset="0"/>
              </a:rPr>
            </a:br>
            <a:r>
              <a:rPr lang="en-US" sz="3600" b="1">
                <a:latin typeface="Times New Roman" panose="02020603050405020304" pitchFamily="18" charset="0"/>
                <a:cs typeface="Times New Roman" panose="02020603050405020304" pitchFamily="18" charset="0"/>
              </a:rPr>
              <a:t>sáng tác tập thể</a:t>
            </a:r>
          </a:p>
        </p:txBody>
      </p:sp>
      <p:grpSp>
        <p:nvGrpSpPr>
          <p:cNvPr id="42" name="Group 41">
            <a:extLst>
              <a:ext uri="{FF2B5EF4-FFF2-40B4-BE49-F238E27FC236}">
                <a16:creationId xmlns="" xmlns:a16="http://schemas.microsoft.com/office/drawing/2014/main" id="{2F76036C-C247-4F63-AE7F-2ADB1D496E7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671579"/>
            <a:ext cx="4946649" cy="4792115"/>
            <a:chOff x="0" y="1671579"/>
            <a:chExt cx="4946649" cy="4792115"/>
          </a:xfrm>
        </p:grpSpPr>
        <p:sp>
          <p:nvSpPr>
            <p:cNvPr id="43" name="Oval 42">
              <a:extLst>
                <a:ext uri="{FF2B5EF4-FFF2-40B4-BE49-F238E27FC236}">
                  <a16:creationId xmlns="" xmlns:a16="http://schemas.microsoft.com/office/drawing/2014/main" id="{76E007C2-3152-4316-9102-D76C4E77FF14}"/>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154534" y="1671579"/>
              <a:ext cx="4792115" cy="4792115"/>
            </a:xfrm>
            <a:prstGeom prst="ellipse">
              <a:avLst/>
            </a:prstGeom>
            <a:solidFill>
              <a:schemeClr val="accent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 xmlns:a16="http://schemas.microsoft.com/office/drawing/2014/main" id="{097CD397-C9CD-43FA-ABEF-9C3530B00097}"/>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0" y="2115933"/>
              <a:ext cx="4320000" cy="4320000"/>
            </a:xfrm>
            <a:prstGeom prst="ellipse">
              <a:avLst/>
            </a:prstGeom>
            <a:solidFill>
              <a:schemeClr val="accent1">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descr="A picture containing text&#10;&#10;Description automatically generated">
            <a:extLst>
              <a:ext uri="{FF2B5EF4-FFF2-40B4-BE49-F238E27FC236}">
                <a16:creationId xmlns="" xmlns:a16="http://schemas.microsoft.com/office/drawing/2014/main" id="{9AAB75A9-9A58-4CB1-988F-228AC0268A0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861" r="35890" b="2"/>
          <a:stretch/>
        </p:blipFill>
        <p:spPr>
          <a:xfrm>
            <a:off x="220544" y="1349119"/>
            <a:ext cx="5478330" cy="5323996"/>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graphicFrame>
        <p:nvGraphicFramePr>
          <p:cNvPr id="10" name="Diagram 9">
            <a:extLst>
              <a:ext uri="{FF2B5EF4-FFF2-40B4-BE49-F238E27FC236}">
                <a16:creationId xmlns="" xmlns:a16="http://schemas.microsoft.com/office/drawing/2014/main" id="{4FDC0670-841D-4BF8-B5BF-E542B94D0F0D}"/>
              </a:ext>
            </a:extLst>
          </p:cNvPr>
          <p:cNvGraphicFramePr/>
          <p:nvPr>
            <p:extLst>
              <p:ext uri="{D42A27DB-BD31-4B8C-83A1-F6EECF244321}">
                <p14:modId xmlns:p14="http://schemas.microsoft.com/office/powerpoint/2010/main" val="1608147881"/>
              </p:ext>
            </p:extLst>
          </p:nvPr>
        </p:nvGraphicFramePr>
        <p:xfrm>
          <a:off x="6249737" y="540001"/>
          <a:ext cx="5391400" cy="5622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 xmlns:a16="http://schemas.microsoft.com/office/drawing/2014/main" id="{AC6C2B63-DF7A-434B-B08F-263ED1EE1AFE}"/>
              </a:ext>
            </a:extLst>
          </p:cNvPr>
          <p:cNvSpPr>
            <a:spLocks noGrp="1"/>
          </p:cNvSpPr>
          <p:nvPr>
            <p:ph type="sldNum" sz="quarter" idx="12"/>
          </p:nvPr>
        </p:nvSpPr>
        <p:spPr/>
        <p:txBody>
          <a:bodyPr/>
          <a:lstStyle/>
          <a:p>
            <a:fld id="{4CD77608-3819-479B-BB98-C216BA724EFE}" type="slidenum">
              <a:rPr lang="en-US" smtClean="0"/>
              <a:t>13</a:t>
            </a:fld>
            <a:endParaRPr lang="en-US"/>
          </a:p>
        </p:txBody>
      </p:sp>
    </p:spTree>
    <p:extLst>
      <p:ext uri="{BB962C8B-B14F-4D97-AF65-F5344CB8AC3E}">
        <p14:creationId xmlns:p14="http://schemas.microsoft.com/office/powerpoint/2010/main" val="587833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97F832D9-9E09-40D4-AD67-47851A25D0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122D825-B41F-471B-AEBB-8697C8C3938C}"/>
              </a:ext>
            </a:extLst>
          </p:cNvPr>
          <p:cNvSpPr>
            <a:spLocks noGrp="1"/>
          </p:cNvSpPr>
          <p:nvPr>
            <p:ph type="title"/>
          </p:nvPr>
        </p:nvSpPr>
        <p:spPr>
          <a:xfrm>
            <a:off x="0" y="537939"/>
            <a:ext cx="4500561" cy="1953501"/>
          </a:xfrm>
        </p:spPr>
        <p:txBody>
          <a:bodyPr vert="horz" lIns="91440" tIns="45720" rIns="91440" bIns="45720" rtlCol="0" anchor="t">
            <a:normAutofit/>
          </a:bodyPr>
          <a:lstStyle/>
          <a:p>
            <a:pPr algn="ctr"/>
            <a:r>
              <a:rPr lang="en-US" sz="4200" b="1" dirty="0">
                <a:latin typeface="Times New Roman" panose="02020603050405020304" pitchFamily="18" charset="0"/>
                <a:cs typeface="Times New Roman" panose="02020603050405020304" pitchFamily="18" charset="0"/>
              </a:rPr>
              <a:t>3. </a:t>
            </a:r>
            <a:r>
              <a:rPr lang="en-US" sz="4200" b="1" dirty="0" err="1">
                <a:latin typeface="Times New Roman" panose="02020603050405020304" pitchFamily="18" charset="0"/>
                <a:cs typeface="Times New Roman" panose="02020603050405020304" pitchFamily="18" charset="0"/>
              </a:rPr>
              <a:t>Gắn</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với</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các</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sinh</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hoạt</a:t>
            </a:r>
            <a:r>
              <a:rPr lang="en-US" sz="4200" b="1" dirty="0">
                <a:latin typeface="Times New Roman" panose="02020603050405020304" pitchFamily="18" charset="0"/>
                <a:cs typeface="Times New Roman" panose="02020603050405020304" pitchFamily="18" charset="0"/>
              </a:rPr>
              <a:t> </a:t>
            </a:r>
            <a:br>
              <a:rPr lang="en-US" sz="4200" b="1" dirty="0">
                <a:latin typeface="Times New Roman" panose="02020603050405020304" pitchFamily="18" charset="0"/>
                <a:cs typeface="Times New Roman" panose="02020603050405020304" pitchFamily="18" charset="0"/>
              </a:rPr>
            </a:br>
            <a:r>
              <a:rPr lang="en-US" sz="4200" b="1" dirty="0" err="1">
                <a:latin typeface="Times New Roman" panose="02020603050405020304" pitchFamily="18" charset="0"/>
                <a:cs typeface="Times New Roman" panose="02020603050405020304" pitchFamily="18" charset="0"/>
              </a:rPr>
              <a:t>cộng</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đồng</a:t>
            </a:r>
            <a:endParaRPr lang="en-US" sz="42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F2F7039C-6D13-42A4-AEEE-FAB2594B6D33}"/>
              </a:ext>
            </a:extLst>
          </p:cNvPr>
          <p:cNvSpPr txBox="1"/>
          <p:nvPr/>
        </p:nvSpPr>
        <p:spPr>
          <a:xfrm>
            <a:off x="4987675" y="359245"/>
            <a:ext cx="6838564" cy="2403225"/>
          </a:xfrm>
          <a:prstGeom prst="rect">
            <a:avLst/>
          </a:prstGeom>
        </p:spPr>
        <p:txBody>
          <a:bodyPr vert="horz" lIns="91440" tIns="45720" rIns="91440" bIns="45720" rtlCol="0" anchor="t">
            <a:norm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Sinh hoạt cộng đồng</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những sinh hoạt chung của nhiều người như lao động tập thể, vui chơi ca hát tập thể, hội hè... </a:t>
            </a:r>
            <a:endParaRPr lang="en-US" sz="2400" b="1" dirty="0">
              <a:latin typeface="Times New Roman" panose="02020603050405020304" pitchFamily="18" charset="0"/>
              <a:cs typeface="Times New Roman" panose="02020603050405020304" pitchFamily="18" charset="0"/>
            </a:endParaRPr>
          </a:p>
          <a:p>
            <a:pPr>
              <a:lnSpc>
                <a:spcPct val="115000"/>
              </a:lnSpc>
              <a:spcAft>
                <a:spcPts val="600"/>
              </a:spcAft>
            </a:pPr>
            <a:endParaRPr lang="en-US" sz="2000" spc="50" dirty="0">
              <a:latin typeface="Times New Roman" panose="02020603050405020304" pitchFamily="18" charset="0"/>
              <a:cs typeface="Times New Roman" panose="02020603050405020304" pitchFamily="18" charset="0"/>
            </a:endParaRPr>
          </a:p>
        </p:txBody>
      </p:sp>
      <p:pic>
        <p:nvPicPr>
          <p:cNvPr id="6" name="Picture 5" descr="A picture containing application&#10;&#10;Description automatically generated">
            <a:extLst>
              <a:ext uri="{FF2B5EF4-FFF2-40B4-BE49-F238E27FC236}">
                <a16:creationId xmlns="" xmlns:a16="http://schemas.microsoft.com/office/drawing/2014/main" id="{DCA1DA21-868A-4CAA-9A89-A2A38DFE628B}"/>
              </a:ext>
            </a:extLst>
          </p:cNvPr>
          <p:cNvPicPr>
            <a:picLocks noChangeAspect="1"/>
          </p:cNvPicPr>
          <p:nvPr/>
        </p:nvPicPr>
        <p:blipFill rotWithShape="1">
          <a:blip r:embed="rId2">
            <a:extLst>
              <a:ext uri="{28A0092B-C50C-407E-A947-70E740481C1C}">
                <a14:useLocalDpi xmlns:a14="http://schemas.microsoft.com/office/drawing/2010/main" val="0"/>
              </a:ext>
            </a:extLst>
          </a:blip>
          <a:srcRect b="6755"/>
          <a:stretch/>
        </p:blipFill>
        <p:spPr>
          <a:xfrm>
            <a:off x="365761" y="3031440"/>
            <a:ext cx="5476007" cy="3286560"/>
          </a:xfrm>
          <a:prstGeom prst="rect">
            <a:avLst/>
          </a:prstGeom>
        </p:spPr>
      </p:pic>
      <p:pic>
        <p:nvPicPr>
          <p:cNvPr id="7" name="Content Placeholder 6">
            <a:extLst>
              <a:ext uri="{FF2B5EF4-FFF2-40B4-BE49-F238E27FC236}">
                <a16:creationId xmlns="" xmlns:a16="http://schemas.microsoft.com/office/drawing/2014/main" id="{1EDD7ABD-A35A-4B7B-A80F-07C98903C8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9390" y="3031440"/>
            <a:ext cx="5774987" cy="3286560"/>
          </a:xfrm>
          <a:prstGeom prst="rect">
            <a:avLst/>
          </a:prstGeom>
        </p:spPr>
      </p:pic>
      <p:sp>
        <p:nvSpPr>
          <p:cNvPr id="4" name="Slide Number Placeholder 3">
            <a:extLst>
              <a:ext uri="{FF2B5EF4-FFF2-40B4-BE49-F238E27FC236}">
                <a16:creationId xmlns="" xmlns:a16="http://schemas.microsoft.com/office/drawing/2014/main" id="{C6EC4556-E02E-4DCA-9C53-9DDE8EAC69B5}"/>
              </a:ext>
            </a:extLst>
          </p:cNvPr>
          <p:cNvSpPr>
            <a:spLocks noGrp="1"/>
          </p:cNvSpPr>
          <p:nvPr>
            <p:ph type="sldNum" sz="quarter" idx="12"/>
          </p:nvPr>
        </p:nvSpPr>
        <p:spPr/>
        <p:txBody>
          <a:bodyPr/>
          <a:lstStyle/>
          <a:p>
            <a:fld id="{4CD77608-3819-479B-BB98-C216BA724EFE}" type="slidenum">
              <a:rPr lang="en-US" smtClean="0"/>
              <a:t>14</a:t>
            </a:fld>
            <a:endParaRPr lang="en-US"/>
          </a:p>
        </p:txBody>
      </p:sp>
    </p:spTree>
    <p:extLst>
      <p:ext uri="{BB962C8B-B14F-4D97-AF65-F5344CB8AC3E}">
        <p14:creationId xmlns:p14="http://schemas.microsoft.com/office/powerpoint/2010/main" val="3507167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xt&#10;&#10;Description automatically generated">
            <a:extLst>
              <a:ext uri="{FF2B5EF4-FFF2-40B4-BE49-F238E27FC236}">
                <a16:creationId xmlns="" xmlns:a16="http://schemas.microsoft.com/office/drawing/2014/main" id="{A97FD5DD-4896-4D9C-A5F8-8826D9EB32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5168" y="142240"/>
            <a:ext cx="4856480" cy="6573520"/>
          </a:xfrm>
        </p:spPr>
      </p:pic>
      <p:pic>
        <p:nvPicPr>
          <p:cNvPr id="5" name="Picture 4" descr="Text&#10;&#10;Description automatically generated">
            <a:extLst>
              <a:ext uri="{FF2B5EF4-FFF2-40B4-BE49-F238E27FC236}">
                <a16:creationId xmlns="" xmlns:a16="http://schemas.microsoft.com/office/drawing/2014/main" id="{685781CD-39E6-4DFA-9D55-1F84E1F5F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52" y="132080"/>
            <a:ext cx="6435408" cy="3119120"/>
          </a:xfrm>
          <a:prstGeom prst="rect">
            <a:avLst/>
          </a:prstGeom>
        </p:spPr>
      </p:pic>
      <p:pic>
        <p:nvPicPr>
          <p:cNvPr id="9" name="Picture 8" descr="Text, letter&#10;&#10;Description automatically generated">
            <a:extLst>
              <a:ext uri="{FF2B5EF4-FFF2-40B4-BE49-F238E27FC236}">
                <a16:creationId xmlns="" xmlns:a16="http://schemas.microsoft.com/office/drawing/2014/main" id="{AF15BD56-15D3-4B9C-AD40-B1AE3DDA7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5" y="3429000"/>
            <a:ext cx="6435408" cy="3190875"/>
          </a:xfrm>
          <a:prstGeom prst="rect">
            <a:avLst/>
          </a:prstGeom>
        </p:spPr>
      </p:pic>
      <p:sp>
        <p:nvSpPr>
          <p:cNvPr id="3" name="Slide Number Placeholder 2">
            <a:extLst>
              <a:ext uri="{FF2B5EF4-FFF2-40B4-BE49-F238E27FC236}">
                <a16:creationId xmlns="" xmlns:a16="http://schemas.microsoft.com/office/drawing/2014/main" id="{72497B60-A96C-40B2-8CC7-DF871E95D9DE}"/>
              </a:ext>
            </a:extLst>
          </p:cNvPr>
          <p:cNvSpPr>
            <a:spLocks noGrp="1"/>
          </p:cNvSpPr>
          <p:nvPr>
            <p:ph type="sldNum" sz="quarter" idx="12"/>
          </p:nvPr>
        </p:nvSpPr>
        <p:spPr/>
        <p:txBody>
          <a:bodyPr/>
          <a:lstStyle/>
          <a:p>
            <a:fld id="{4CD77608-3819-479B-BB98-C216BA724EFE}" type="slidenum">
              <a:rPr lang="en-US" smtClean="0"/>
              <a:t>15</a:t>
            </a:fld>
            <a:endParaRPr lang="en-US"/>
          </a:p>
        </p:txBody>
      </p:sp>
    </p:spTree>
    <p:extLst>
      <p:ext uri="{BB962C8B-B14F-4D97-AF65-F5344CB8AC3E}">
        <p14:creationId xmlns:p14="http://schemas.microsoft.com/office/powerpoint/2010/main" val="2334203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12C94AEA-FD23-4C68-83A5-74E853EA7E8E}"/>
              </a:ext>
            </a:extLst>
          </p:cNvPr>
          <p:cNvGraphicFramePr>
            <a:graphicFrameLocks noGrp="1"/>
          </p:cNvGraphicFramePr>
          <p:nvPr>
            <p:ph idx="1"/>
            <p:extLst>
              <p:ext uri="{D42A27DB-BD31-4B8C-83A1-F6EECF244321}">
                <p14:modId xmlns:p14="http://schemas.microsoft.com/office/powerpoint/2010/main" val="2810475816"/>
              </p:ext>
            </p:extLst>
          </p:nvPr>
        </p:nvGraphicFramePr>
        <p:xfrm>
          <a:off x="615950" y="342901"/>
          <a:ext cx="11101388"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3" descr="POINSET2">
            <a:extLst>
              <a:ext uri="{FF2B5EF4-FFF2-40B4-BE49-F238E27FC236}">
                <a16:creationId xmlns="" xmlns:a16="http://schemas.microsoft.com/office/drawing/2014/main" id="{EE08D22D-98E9-4575-9EEB-CB8167A8C8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9856788" y="-98425"/>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 xmlns:a16="http://schemas.microsoft.com/office/drawing/2014/main" id="{5A647A15-BF41-40A6-B249-7A765D58DC00}"/>
              </a:ext>
            </a:extLst>
          </p:cNvPr>
          <p:cNvSpPr>
            <a:spLocks noGrp="1"/>
          </p:cNvSpPr>
          <p:nvPr>
            <p:ph type="sldNum" sz="quarter" idx="12"/>
          </p:nvPr>
        </p:nvSpPr>
        <p:spPr/>
        <p:txBody>
          <a:bodyPr/>
          <a:lstStyle/>
          <a:p>
            <a:fld id="{4CD77608-3819-479B-BB98-C216BA724EFE}" type="slidenum">
              <a:rPr lang="en-US" smtClean="0"/>
              <a:t>16</a:t>
            </a:fld>
            <a:endParaRPr lang="en-US"/>
          </a:p>
        </p:txBody>
      </p:sp>
    </p:spTree>
    <p:extLst>
      <p:ext uri="{BB962C8B-B14F-4D97-AF65-F5344CB8AC3E}">
        <p14:creationId xmlns:p14="http://schemas.microsoft.com/office/powerpoint/2010/main" val="852196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12C94AEA-FD23-4C68-83A5-74E853EA7E8E}"/>
              </a:ext>
            </a:extLst>
          </p:cNvPr>
          <p:cNvGraphicFramePr>
            <a:graphicFrameLocks noGrp="1"/>
          </p:cNvGraphicFramePr>
          <p:nvPr>
            <p:ph idx="1"/>
            <p:extLst>
              <p:ext uri="{D42A27DB-BD31-4B8C-83A1-F6EECF244321}">
                <p14:modId xmlns:p14="http://schemas.microsoft.com/office/powerpoint/2010/main" val="2946132025"/>
              </p:ext>
            </p:extLst>
          </p:nvPr>
        </p:nvGraphicFramePr>
        <p:xfrm>
          <a:off x="615950" y="342901"/>
          <a:ext cx="11101388"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3" descr="POINSET2">
            <a:extLst>
              <a:ext uri="{FF2B5EF4-FFF2-40B4-BE49-F238E27FC236}">
                <a16:creationId xmlns="" xmlns:a16="http://schemas.microsoft.com/office/drawing/2014/main" id="{EE08D22D-98E9-4575-9EEB-CB8167A8C8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0020300" y="-14605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 xmlns:a16="http://schemas.microsoft.com/office/drawing/2014/main" id="{6F214671-5E6B-4AFE-9E79-62C166F2C22D}"/>
              </a:ext>
            </a:extLst>
          </p:cNvPr>
          <p:cNvSpPr>
            <a:spLocks noGrp="1"/>
          </p:cNvSpPr>
          <p:nvPr>
            <p:ph type="sldNum" sz="quarter" idx="12"/>
          </p:nvPr>
        </p:nvSpPr>
        <p:spPr/>
        <p:txBody>
          <a:bodyPr/>
          <a:lstStyle/>
          <a:p>
            <a:fld id="{4CD77608-3819-479B-BB98-C216BA724EFE}" type="slidenum">
              <a:rPr lang="en-US" smtClean="0"/>
              <a:t>17</a:t>
            </a:fld>
            <a:endParaRPr lang="en-US"/>
          </a:p>
        </p:txBody>
      </p:sp>
    </p:spTree>
    <p:extLst>
      <p:ext uri="{BB962C8B-B14F-4D97-AF65-F5344CB8AC3E}">
        <p14:creationId xmlns:p14="http://schemas.microsoft.com/office/powerpoint/2010/main" val="2494200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3161325" y="3025901"/>
            <a:ext cx="95672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dirty="0">
                <a:latin typeface="Abadi"/>
                <a:ea typeface="Calibri" panose="020F0502020204030204" pitchFamily="34" charset="0"/>
                <a:cs typeface="Times New Roman" panose="02020603050405020304" pitchFamily="18" charset="0"/>
              </a:rPr>
              <a:t> </a:t>
            </a:r>
            <a:endParaRPr lang="en-US" altLang="en-US" dirty="0">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60197456"/>
              </p:ext>
            </p:extLst>
          </p:nvPr>
        </p:nvGraphicFramePr>
        <p:xfrm>
          <a:off x="1076325" y="1371600"/>
          <a:ext cx="9858376" cy="4943476"/>
        </p:xfrm>
        <a:graphic>
          <a:graphicData uri="http://schemas.openxmlformats.org/drawingml/2006/table">
            <a:tbl>
              <a:tblPr firstRow="1" bandRow="1">
                <a:tableStyleId>{5C22544A-7EE6-4342-B048-85BDC9FD1C3A}</a:tableStyleId>
              </a:tblPr>
              <a:tblGrid>
                <a:gridCol w="2708344">
                  <a:extLst>
                    <a:ext uri="{9D8B030D-6E8A-4147-A177-3AD203B41FA5}">
                      <a16:colId xmlns="" xmlns:a16="http://schemas.microsoft.com/office/drawing/2014/main" val="2330287475"/>
                    </a:ext>
                  </a:extLst>
                </a:gridCol>
                <a:gridCol w="1810079">
                  <a:extLst>
                    <a:ext uri="{9D8B030D-6E8A-4147-A177-3AD203B41FA5}">
                      <a16:colId xmlns="" xmlns:a16="http://schemas.microsoft.com/office/drawing/2014/main" val="3327978834"/>
                    </a:ext>
                  </a:extLst>
                </a:gridCol>
                <a:gridCol w="5339953">
                  <a:extLst>
                    <a:ext uri="{9D8B030D-6E8A-4147-A177-3AD203B41FA5}">
                      <a16:colId xmlns="" xmlns:a16="http://schemas.microsoft.com/office/drawing/2014/main" val="1085875329"/>
                    </a:ext>
                  </a:extLst>
                </a:gridCol>
              </a:tblGrid>
              <a:tr h="1235869">
                <a:tc>
                  <a:txBody>
                    <a:bodyPr/>
                    <a:lstStyle/>
                    <a:p>
                      <a:pPr algn="ctr"/>
                      <a:r>
                        <a:rPr lang="en-US" sz="2000" dirty="0">
                          <a:latin typeface="Abadi"/>
                          <a:cs typeface="Times New Roman" panose="02020603050405020304" pitchFamily="18" charset="0"/>
                        </a:rPr>
                        <a:t>THỂ</a:t>
                      </a:r>
                      <a:r>
                        <a:rPr lang="en-US" sz="2000" baseline="0" dirty="0">
                          <a:latin typeface="Abadi"/>
                          <a:cs typeface="Times New Roman" panose="02020603050405020304" pitchFamily="18" charset="0"/>
                        </a:rPr>
                        <a:t> LOẠI</a:t>
                      </a:r>
                      <a:endParaRPr lang="en-US" sz="2000" dirty="0">
                        <a:latin typeface="Abadi"/>
                        <a:cs typeface="Times New Roman" panose="02020603050405020304" pitchFamily="18" charset="0"/>
                      </a:endParaRPr>
                    </a:p>
                  </a:txBody>
                  <a:tcPr/>
                </a:tc>
                <a:tc gridSpan="2">
                  <a:txBody>
                    <a:bodyPr/>
                    <a:lstStyle/>
                    <a:p>
                      <a:pPr algn="ctr"/>
                      <a:r>
                        <a:rPr lang="en-US" sz="2000" dirty="0">
                          <a:latin typeface="Abadi"/>
                          <a:cs typeface="Times New Roman" panose="02020603050405020304" pitchFamily="18" charset="0"/>
                        </a:rPr>
                        <a:t>ĐẶC</a:t>
                      </a:r>
                      <a:r>
                        <a:rPr lang="en-US" sz="2000" baseline="0" dirty="0">
                          <a:latin typeface="Abadi"/>
                          <a:cs typeface="Times New Roman" panose="02020603050405020304" pitchFamily="18" charset="0"/>
                        </a:rPr>
                        <a:t> ĐIỂM</a:t>
                      </a:r>
                      <a:endParaRPr lang="en-US" sz="2000" dirty="0">
                        <a:latin typeface="Abadi"/>
                        <a:cs typeface="Times New Roman" panose="02020603050405020304" pitchFamily="18" charset="0"/>
                      </a:endParaRPr>
                    </a:p>
                  </a:txBody>
                  <a:tcPr/>
                </a:tc>
                <a:tc hMerge="1">
                  <a:txBody>
                    <a:bodyPr/>
                    <a:lstStyle/>
                    <a:p>
                      <a:endParaRPr lang="en-US" dirty="0"/>
                    </a:p>
                  </a:txBody>
                  <a:tcPr/>
                </a:tc>
                <a:extLst>
                  <a:ext uri="{0D108BD9-81ED-4DB2-BD59-A6C34878D82A}">
                    <a16:rowId xmlns="" xmlns:a16="http://schemas.microsoft.com/office/drawing/2014/main" val="2292077903"/>
                  </a:ext>
                </a:extLst>
              </a:tr>
              <a:tr h="1235869">
                <a:tc rowSpan="3">
                  <a:txBody>
                    <a:bodyPr/>
                    <a:lstStyle/>
                    <a:p>
                      <a:endParaRPr lang="en-US" dirty="0"/>
                    </a:p>
                  </a:txBody>
                  <a:tcPr/>
                </a:tc>
                <a:tc>
                  <a:txBody>
                    <a:bodyPr/>
                    <a:lstStyle/>
                    <a:p>
                      <a:r>
                        <a:rPr lang="en-US" sz="2000" b="1" dirty="0" err="1">
                          <a:latin typeface="Abadi"/>
                          <a:cs typeface="Times New Roman" panose="02020603050405020304" pitchFamily="18" charset="0"/>
                        </a:rPr>
                        <a:t>Hình</a:t>
                      </a:r>
                      <a:r>
                        <a:rPr lang="en-US" sz="2000" b="1" baseline="0" dirty="0">
                          <a:latin typeface="Abadi"/>
                          <a:cs typeface="Times New Roman" panose="02020603050405020304" pitchFamily="18" charset="0"/>
                        </a:rPr>
                        <a:t> </a:t>
                      </a:r>
                      <a:r>
                        <a:rPr lang="en-US" sz="2000" b="1" baseline="0" dirty="0" err="1">
                          <a:latin typeface="Abadi"/>
                          <a:cs typeface="Times New Roman" panose="02020603050405020304" pitchFamily="18" charset="0"/>
                        </a:rPr>
                        <a:t>thức</a:t>
                      </a:r>
                      <a:endParaRPr lang="en-US" sz="2000" b="1" dirty="0">
                        <a:latin typeface="Abadi"/>
                        <a:cs typeface="Times New Roman" panose="02020603050405020304" pitchFamily="18" charset="0"/>
                      </a:endParaRPr>
                    </a:p>
                  </a:txBody>
                  <a:tcPr/>
                </a:tc>
                <a:tc>
                  <a:txBody>
                    <a:bodyPr/>
                    <a:lstStyle/>
                    <a:p>
                      <a:endParaRPr lang="en-US"/>
                    </a:p>
                  </a:txBody>
                  <a:tcPr/>
                </a:tc>
                <a:extLst>
                  <a:ext uri="{0D108BD9-81ED-4DB2-BD59-A6C34878D82A}">
                    <a16:rowId xmlns="" xmlns:a16="http://schemas.microsoft.com/office/drawing/2014/main" val="465108177"/>
                  </a:ext>
                </a:extLst>
              </a:tr>
              <a:tr h="1235869">
                <a:tc vMerge="1">
                  <a:txBody>
                    <a:bodyPr/>
                    <a:lstStyle/>
                    <a:p>
                      <a:endParaRPr lang="en-US" dirty="0"/>
                    </a:p>
                  </a:txBody>
                  <a:tcPr/>
                </a:tc>
                <a:tc>
                  <a:txBody>
                    <a:bodyPr/>
                    <a:lstStyle/>
                    <a:p>
                      <a:r>
                        <a:rPr lang="en-US" sz="2000" b="1" dirty="0" err="1">
                          <a:latin typeface="Abadi"/>
                          <a:cs typeface="Times New Roman" panose="02020603050405020304" pitchFamily="18" charset="0"/>
                        </a:rPr>
                        <a:t>Nội</a:t>
                      </a:r>
                      <a:r>
                        <a:rPr lang="en-US" sz="2000" b="1" baseline="0" dirty="0">
                          <a:latin typeface="Abadi"/>
                          <a:cs typeface="Times New Roman" panose="02020603050405020304" pitchFamily="18" charset="0"/>
                        </a:rPr>
                        <a:t> dung</a:t>
                      </a:r>
                      <a:endParaRPr lang="en-US" sz="2000" b="1" dirty="0">
                        <a:latin typeface="Abadi"/>
                        <a:cs typeface="Times New Roman" panose="02020603050405020304" pitchFamily="18" charset="0"/>
                      </a:endParaRPr>
                    </a:p>
                  </a:txBody>
                  <a:tcPr/>
                </a:tc>
                <a:tc>
                  <a:txBody>
                    <a:bodyPr/>
                    <a:lstStyle/>
                    <a:p>
                      <a:endParaRPr lang="en-US" dirty="0"/>
                    </a:p>
                  </a:txBody>
                  <a:tcPr/>
                </a:tc>
                <a:extLst>
                  <a:ext uri="{0D108BD9-81ED-4DB2-BD59-A6C34878D82A}">
                    <a16:rowId xmlns="" xmlns:a16="http://schemas.microsoft.com/office/drawing/2014/main" val="210592244"/>
                  </a:ext>
                </a:extLst>
              </a:tr>
              <a:tr h="1235869">
                <a:tc vMerge="1">
                  <a:txBody>
                    <a:bodyPr/>
                    <a:lstStyle/>
                    <a:p>
                      <a:endParaRPr lang="en-US" dirty="0"/>
                    </a:p>
                  </a:txBody>
                  <a:tcPr/>
                </a:tc>
                <a:tc>
                  <a:txBody>
                    <a:bodyPr/>
                    <a:lstStyle/>
                    <a:p>
                      <a:r>
                        <a:rPr lang="en-US" sz="2000" b="1" dirty="0" err="1">
                          <a:latin typeface="Abadi"/>
                          <a:cs typeface="Times New Roman" panose="02020603050405020304" pitchFamily="18" charset="0"/>
                        </a:rPr>
                        <a:t>Ví</a:t>
                      </a:r>
                      <a:r>
                        <a:rPr lang="en-US" sz="2000" b="1" baseline="0" dirty="0">
                          <a:latin typeface="Abadi"/>
                          <a:cs typeface="Times New Roman" panose="02020603050405020304" pitchFamily="18" charset="0"/>
                        </a:rPr>
                        <a:t> </a:t>
                      </a:r>
                      <a:r>
                        <a:rPr lang="en-US" sz="2000" b="1" baseline="0" dirty="0" err="1">
                          <a:latin typeface="Abadi"/>
                          <a:cs typeface="Times New Roman" panose="02020603050405020304" pitchFamily="18" charset="0"/>
                        </a:rPr>
                        <a:t>dụ</a:t>
                      </a:r>
                      <a:endParaRPr lang="en-US" sz="2000" b="1" dirty="0">
                        <a:latin typeface="Abadi"/>
                        <a:cs typeface="Times New Roman" panose="02020603050405020304" pitchFamily="18" charset="0"/>
                      </a:endParaRPr>
                    </a:p>
                  </a:txBody>
                  <a:tcPr/>
                </a:tc>
                <a:tc>
                  <a:txBody>
                    <a:bodyPr/>
                    <a:lstStyle/>
                    <a:p>
                      <a:endParaRPr lang="en-US" dirty="0"/>
                    </a:p>
                  </a:txBody>
                  <a:tcPr/>
                </a:tc>
                <a:extLst>
                  <a:ext uri="{0D108BD9-81ED-4DB2-BD59-A6C34878D82A}">
                    <a16:rowId xmlns="" xmlns:a16="http://schemas.microsoft.com/office/drawing/2014/main" val="1384018394"/>
                  </a:ext>
                </a:extLst>
              </a:tr>
            </a:tbl>
          </a:graphicData>
        </a:graphic>
      </p:graphicFrame>
      <p:sp>
        <p:nvSpPr>
          <p:cNvPr id="2" name="TextBox 1">
            <a:extLst>
              <a:ext uri="{FF2B5EF4-FFF2-40B4-BE49-F238E27FC236}">
                <a16:creationId xmlns="" xmlns:a16="http://schemas.microsoft.com/office/drawing/2014/main" id="{3EC1580F-BB40-45B7-8428-EEA834A6926F}"/>
              </a:ext>
            </a:extLst>
          </p:cNvPr>
          <p:cNvSpPr txBox="1"/>
          <p:nvPr/>
        </p:nvSpPr>
        <p:spPr>
          <a:xfrm>
            <a:off x="1885950" y="213592"/>
            <a:ext cx="8420100" cy="1323439"/>
          </a:xfrm>
          <a:prstGeom prst="rect">
            <a:avLst/>
          </a:prstGeom>
          <a:noFill/>
        </p:spPr>
        <p:txBody>
          <a:bodyPr wrap="square" rtlCol="0">
            <a:spAutoFit/>
          </a:bodyPr>
          <a:lstStyle/>
          <a:p>
            <a:pPr algn="ctr"/>
            <a:r>
              <a:rPr lang="en-US" sz="2800" b="1" dirty="0">
                <a:latin typeface="Times New Roman" panose="02020603050405020304" pitchFamily="18" charset="0"/>
                <a:ea typeface="Roboto" panose="02000000000000000000" pitchFamily="2" charset="0"/>
                <a:cs typeface="Times New Roman" panose="02020603050405020304" pitchFamily="18" charset="0"/>
              </a:rPr>
              <a:t>DỰA VÀO SÁCH GIÁO KHOA </a:t>
            </a:r>
          </a:p>
          <a:p>
            <a:pPr algn="ctr"/>
            <a:r>
              <a:rPr lang="en-US" sz="2800" b="1" dirty="0">
                <a:latin typeface="Times New Roman" panose="02020603050405020304" pitchFamily="18" charset="0"/>
                <a:ea typeface="Roboto" panose="02000000000000000000" pitchFamily="2" charset="0"/>
                <a:cs typeface="Times New Roman" panose="02020603050405020304" pitchFamily="18" charset="0"/>
              </a:rPr>
              <a:t>HỆ THỐNG THỂ LOẠI VHDG ĐIỀN VÀO MẪU</a:t>
            </a:r>
            <a:r>
              <a:rPr lang="en-US" sz="2800" dirty="0">
                <a:latin typeface="Times New Roman" panose="02020603050405020304" pitchFamily="18" charset="0"/>
                <a:ea typeface="Roboto" panose="02000000000000000000" pitchFamily="2" charset="0"/>
                <a:cs typeface="Times New Roman" panose="02020603050405020304" pitchFamily="18" charset="0"/>
              </a:rPr>
              <a:t> </a:t>
            </a:r>
          </a:p>
          <a:p>
            <a:endParaRPr lang="en-US" sz="2400" dirty="0">
              <a:latin typeface="Times New Roman" panose="02020603050405020304" pitchFamily="18" charset="0"/>
              <a:ea typeface="Roboto" panose="02000000000000000000" pitchFamily="2" charset="0"/>
              <a:cs typeface="Times New Roman" panose="02020603050405020304" pitchFamily="18" charset="0"/>
            </a:endParaRPr>
          </a:p>
        </p:txBody>
      </p:sp>
      <p:sp>
        <p:nvSpPr>
          <p:cNvPr id="5" name="Slide Number Placeholder 4">
            <a:extLst>
              <a:ext uri="{FF2B5EF4-FFF2-40B4-BE49-F238E27FC236}">
                <a16:creationId xmlns="" xmlns:a16="http://schemas.microsoft.com/office/drawing/2014/main" id="{BFD05005-BF00-4166-920B-6186BA6778B9}"/>
              </a:ext>
            </a:extLst>
          </p:cNvPr>
          <p:cNvSpPr>
            <a:spLocks noGrp="1"/>
          </p:cNvSpPr>
          <p:nvPr>
            <p:ph type="sldNum" sz="quarter" idx="12"/>
          </p:nvPr>
        </p:nvSpPr>
        <p:spPr/>
        <p:txBody>
          <a:bodyPr/>
          <a:lstStyle/>
          <a:p>
            <a:fld id="{4CD77608-3819-479B-BB98-C216BA724EFE}" type="slidenum">
              <a:rPr lang="en-US" smtClean="0"/>
              <a:t>18</a:t>
            </a:fld>
            <a:endParaRPr lang="en-US"/>
          </a:p>
        </p:txBody>
      </p:sp>
    </p:spTree>
    <p:extLst>
      <p:ext uri="{BB962C8B-B14F-4D97-AF65-F5344CB8AC3E}">
        <p14:creationId xmlns:p14="http://schemas.microsoft.com/office/powerpoint/2010/main" val="3816935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0543935"/>
              </p:ext>
            </p:extLst>
          </p:nvPr>
        </p:nvGraphicFramePr>
        <p:xfrm>
          <a:off x="1" y="-35032"/>
          <a:ext cx="12191999" cy="2614065"/>
        </p:xfrm>
        <a:graphic>
          <a:graphicData uri="http://schemas.openxmlformats.org/drawingml/2006/table">
            <a:tbl>
              <a:tblPr firstRow="1" bandRow="1">
                <a:tableStyleId>{5C22544A-7EE6-4342-B048-85BDC9FD1C3A}</a:tableStyleId>
              </a:tblPr>
              <a:tblGrid>
                <a:gridCol w="1786759">
                  <a:extLst>
                    <a:ext uri="{9D8B030D-6E8A-4147-A177-3AD203B41FA5}">
                      <a16:colId xmlns="" xmlns:a16="http://schemas.microsoft.com/office/drawing/2014/main" val="1082399599"/>
                    </a:ext>
                  </a:extLst>
                </a:gridCol>
                <a:gridCol w="2102070">
                  <a:extLst>
                    <a:ext uri="{9D8B030D-6E8A-4147-A177-3AD203B41FA5}">
                      <a16:colId xmlns="" xmlns:a16="http://schemas.microsoft.com/office/drawing/2014/main" val="479351121"/>
                    </a:ext>
                  </a:extLst>
                </a:gridCol>
                <a:gridCol w="8303170">
                  <a:extLst>
                    <a:ext uri="{9D8B030D-6E8A-4147-A177-3AD203B41FA5}">
                      <a16:colId xmlns="" xmlns:a16="http://schemas.microsoft.com/office/drawing/2014/main" val="3579483698"/>
                    </a:ext>
                  </a:extLst>
                </a:gridCol>
              </a:tblGrid>
              <a:tr h="777982">
                <a:tc>
                  <a:txBody>
                    <a:bodyPr/>
                    <a:lstStyle/>
                    <a:p>
                      <a:r>
                        <a:rPr lang="en-US" sz="2000" dirty="0" err="1">
                          <a:latin typeface="Times New Roman" panose="02020603050405020304" pitchFamily="18" charset="0"/>
                          <a:cs typeface="Times New Roman" panose="02020603050405020304" pitchFamily="18" charset="0"/>
                        </a:rPr>
                        <a:t>Thể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loại</a:t>
                      </a:r>
                      <a:r>
                        <a:rPr lang="en-US" sz="2000" baseline="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tc gridSpan="2">
                  <a:txBody>
                    <a:bodyPr/>
                    <a:lstStyle/>
                    <a:p>
                      <a:pPr algn="ctr"/>
                      <a:r>
                        <a:rPr lang="en-US" sz="2000" dirty="0" err="1">
                          <a:latin typeface="Times New Roman" panose="02020603050405020304" pitchFamily="18" charset="0"/>
                          <a:cs typeface="Times New Roman" panose="02020603050405020304" pitchFamily="18" charset="0"/>
                        </a:rPr>
                        <a:t>Đặc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điểm</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 xmlns:a16="http://schemas.microsoft.com/office/drawing/2014/main" val="1674369829"/>
                  </a:ext>
                </a:extLst>
              </a:tr>
              <a:tr h="505409">
                <a:tc rowSpan="3">
                  <a:txBody>
                    <a:bodyPr/>
                    <a:lstStyle/>
                    <a:p>
                      <a:r>
                        <a:rPr lang="en-US" sz="2000" b="1" dirty="0" err="1">
                          <a:latin typeface="Times New Roman" panose="02020603050405020304" pitchFamily="18" charset="0"/>
                          <a:cs typeface="Times New Roman" panose="02020603050405020304" pitchFamily="18" charset="0"/>
                        </a:rPr>
                        <a:t>Thần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thoại</a:t>
                      </a:r>
                      <a:r>
                        <a:rPr lang="en-US" sz="2000" b="1" dirty="0">
                          <a:latin typeface="Times New Roman" panose="02020603050405020304" pitchFamily="18" charset="0"/>
                          <a:cs typeface="Times New Roman" panose="02020603050405020304" pitchFamily="18" charset="0"/>
                        </a:rPr>
                        <a:t> </a:t>
                      </a: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xuôi</a:t>
                      </a:r>
                      <a:r>
                        <a:rPr lang="en-US" sz="2000" baseline="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65944755"/>
                  </a:ext>
                </a:extLst>
              </a:tr>
              <a:tr h="635624">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lại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tích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các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vị</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thần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sáng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tạo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thế</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giới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nhiên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hóa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phản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ánh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nhận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thức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của</a:t>
                      </a:r>
                      <a:r>
                        <a:rPr lang="en-US" sz="2000" baseline="0" dirty="0">
                          <a:latin typeface="Times New Roman" panose="02020603050405020304" pitchFamily="18" charset="0"/>
                          <a:cs typeface="Times New Roman" panose="02020603050405020304" pitchFamily="18" charset="0"/>
                        </a:rPr>
                        <a:t> con </a:t>
                      </a:r>
                      <a:r>
                        <a:rPr lang="en-US" sz="2000" baseline="0" dirty="0" err="1">
                          <a:latin typeface="Times New Roman" panose="02020603050405020304" pitchFamily="18" charset="0"/>
                          <a:cs typeface="Times New Roman" panose="02020603050405020304" pitchFamily="18" charset="0"/>
                        </a:rPr>
                        <a:t>người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cổ</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đại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về</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nguồn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gốc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thế</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giới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sống</a:t>
                      </a:r>
                      <a:r>
                        <a:rPr lang="en-US" sz="2000" baseline="0" dirty="0">
                          <a:latin typeface="Times New Roman" panose="02020603050405020304" pitchFamily="18" charset="0"/>
                          <a:cs typeface="Times New Roman" panose="02020603050405020304" pitchFamily="18" charset="0"/>
                        </a:rPr>
                        <a:t> con </a:t>
                      </a:r>
                      <a:r>
                        <a:rPr lang="en-US" sz="2000" baseline="0" dirty="0" err="1">
                          <a:latin typeface="Times New Roman" panose="02020603050405020304" pitchFamily="18" charset="0"/>
                          <a:cs typeface="Times New Roman" panose="02020603050405020304" pitchFamily="18" charset="0"/>
                        </a:rPr>
                        <a:t>người</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911060630"/>
                  </a:ext>
                </a:extLst>
              </a:tr>
              <a:tr h="629634">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Thần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trụ</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Thần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Mặt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trăng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Mặt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trời</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561236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10612137"/>
              </p:ext>
            </p:extLst>
          </p:nvPr>
        </p:nvGraphicFramePr>
        <p:xfrm>
          <a:off x="0" y="2404756"/>
          <a:ext cx="12192000" cy="2346312"/>
        </p:xfrm>
        <a:graphic>
          <a:graphicData uri="http://schemas.openxmlformats.org/drawingml/2006/table">
            <a:tbl>
              <a:tblPr firstRow="1" bandRow="1">
                <a:tableStyleId>{5C22544A-7EE6-4342-B048-85BDC9FD1C3A}</a:tableStyleId>
              </a:tblPr>
              <a:tblGrid>
                <a:gridCol w="1771650">
                  <a:extLst>
                    <a:ext uri="{9D8B030D-6E8A-4147-A177-3AD203B41FA5}">
                      <a16:colId xmlns="" xmlns:a16="http://schemas.microsoft.com/office/drawing/2014/main" val="4117602613"/>
                    </a:ext>
                  </a:extLst>
                </a:gridCol>
                <a:gridCol w="2114550">
                  <a:extLst>
                    <a:ext uri="{9D8B030D-6E8A-4147-A177-3AD203B41FA5}">
                      <a16:colId xmlns="" xmlns:a16="http://schemas.microsoft.com/office/drawing/2014/main" val="658283382"/>
                    </a:ext>
                  </a:extLst>
                </a:gridCol>
                <a:gridCol w="8305800">
                  <a:extLst>
                    <a:ext uri="{9D8B030D-6E8A-4147-A177-3AD203B41FA5}">
                      <a16:colId xmlns="" xmlns:a16="http://schemas.microsoft.com/office/drawing/2014/main" val="276065533"/>
                    </a:ext>
                  </a:extLst>
                </a:gridCol>
              </a:tblGrid>
              <a:tr h="782104">
                <a:tc rowSpan="3">
                  <a:txBody>
                    <a:bodyPr/>
                    <a:lstStyle/>
                    <a:p>
                      <a:r>
                        <a:rPr lang="en-US" sz="2000" dirty="0" err="1">
                          <a:solidFill>
                            <a:schemeClr val="bg1"/>
                          </a:solidFill>
                          <a:latin typeface="Times New Roman" panose="02020603050405020304" pitchFamily="18" charset="0"/>
                          <a:cs typeface="Times New Roman" panose="02020603050405020304" pitchFamily="18" charset="0"/>
                        </a:rPr>
                        <a:t>Sử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a:t>
                      </a:r>
                      <a:endParaRPr lang="en-US"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vần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hoặc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xuôi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hoặc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kết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hợp</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cả</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hai</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02358503"/>
                  </a:ext>
                </a:extLst>
              </a:tr>
              <a:tr h="782104">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về</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chiến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công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của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những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người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anh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hùng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những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kiện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lớn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có</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liên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quan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đến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vận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mệnh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của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cộng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đồng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cổ</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đại</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30484105"/>
                  </a:ext>
                </a:extLst>
              </a:tr>
              <a:tr h="782104">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Đăm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Xinh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Nhã</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Khinh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Dú</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02418457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87875471"/>
              </p:ext>
            </p:extLst>
          </p:nvPr>
        </p:nvGraphicFramePr>
        <p:xfrm>
          <a:off x="1" y="4725730"/>
          <a:ext cx="12191999" cy="2092263"/>
        </p:xfrm>
        <a:graphic>
          <a:graphicData uri="http://schemas.openxmlformats.org/drawingml/2006/table">
            <a:tbl>
              <a:tblPr firstRow="1" bandRow="1">
                <a:tableStyleId>{5C22544A-7EE6-4342-B048-85BDC9FD1C3A}</a:tableStyleId>
              </a:tblPr>
              <a:tblGrid>
                <a:gridCol w="1733550">
                  <a:extLst>
                    <a:ext uri="{9D8B030D-6E8A-4147-A177-3AD203B41FA5}">
                      <a16:colId xmlns="" xmlns:a16="http://schemas.microsoft.com/office/drawing/2014/main" val="336137817"/>
                    </a:ext>
                  </a:extLst>
                </a:gridCol>
                <a:gridCol w="2162175">
                  <a:extLst>
                    <a:ext uri="{9D8B030D-6E8A-4147-A177-3AD203B41FA5}">
                      <a16:colId xmlns="" xmlns:a16="http://schemas.microsoft.com/office/drawing/2014/main" val="353800085"/>
                    </a:ext>
                  </a:extLst>
                </a:gridCol>
                <a:gridCol w="8296274">
                  <a:extLst>
                    <a:ext uri="{9D8B030D-6E8A-4147-A177-3AD203B41FA5}">
                      <a16:colId xmlns="" xmlns:a16="http://schemas.microsoft.com/office/drawing/2014/main" val="3435664830"/>
                    </a:ext>
                  </a:extLst>
                </a:gridCol>
              </a:tblGrid>
              <a:tr h="697421">
                <a:tc rowSpan="3">
                  <a:txBody>
                    <a:bodyPr/>
                    <a:lstStyle/>
                    <a:p>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thuyết</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xuôi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sự</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121707951"/>
                  </a:ext>
                </a:extLst>
              </a:tr>
              <a:tr h="697421">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lại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các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kiện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các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nhân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vật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lịch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sử</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theo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quan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điểm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nhìn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nhận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của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nhân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dân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239798479"/>
                  </a:ext>
                </a:extLst>
              </a:tr>
              <a:tr h="697421">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Thánh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Gióng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Truyện</a:t>
                      </a:r>
                      <a:r>
                        <a:rPr lang="en-US" sz="2000" baseline="0" dirty="0">
                          <a:latin typeface="Times New Roman" panose="02020603050405020304" pitchFamily="18" charset="0"/>
                          <a:cs typeface="Times New Roman" panose="02020603050405020304" pitchFamily="18" charset="0"/>
                        </a:rPr>
                        <a:t> An </a:t>
                      </a:r>
                      <a:r>
                        <a:rPr lang="en-US" sz="2000" baseline="0" dirty="0" err="1">
                          <a:latin typeface="Times New Roman" panose="02020603050405020304" pitchFamily="18" charset="0"/>
                          <a:cs typeface="Times New Roman" panose="02020603050405020304" pitchFamily="18" charset="0"/>
                        </a:rPr>
                        <a:t>Dương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Vương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Mị</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Châu</a:t>
                      </a:r>
                      <a:r>
                        <a:rPr lang="en-US" sz="2000" baseline="0" dirty="0">
                          <a:latin typeface="Times New Roman" panose="02020603050405020304" pitchFamily="18" charset="0"/>
                          <a:cs typeface="Times New Roman" panose="02020603050405020304" pitchFamily="18" charset="0"/>
                        </a:rPr>
                        <a:t> – </a:t>
                      </a:r>
                      <a:r>
                        <a:rPr lang="en-US" sz="2000" baseline="0" dirty="0" err="1">
                          <a:latin typeface="Times New Roman" panose="02020603050405020304" pitchFamily="18" charset="0"/>
                          <a:cs typeface="Times New Roman" panose="02020603050405020304" pitchFamily="18" charset="0"/>
                        </a:rPr>
                        <a:t>Trọng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Thủy</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19818007"/>
                  </a:ext>
                </a:extLst>
              </a:tr>
            </a:tbl>
          </a:graphicData>
        </a:graphic>
      </p:graphicFrame>
      <p:sp>
        <p:nvSpPr>
          <p:cNvPr id="3" name="Slide Number Placeholder 2">
            <a:extLst>
              <a:ext uri="{FF2B5EF4-FFF2-40B4-BE49-F238E27FC236}">
                <a16:creationId xmlns="" xmlns:a16="http://schemas.microsoft.com/office/drawing/2014/main" id="{D8052519-D5B2-45D6-93D0-456D0012D55B}"/>
              </a:ext>
            </a:extLst>
          </p:cNvPr>
          <p:cNvSpPr>
            <a:spLocks noGrp="1"/>
          </p:cNvSpPr>
          <p:nvPr>
            <p:ph type="sldNum" sz="quarter" idx="12"/>
          </p:nvPr>
        </p:nvSpPr>
        <p:spPr/>
        <p:txBody>
          <a:bodyPr/>
          <a:lstStyle/>
          <a:p>
            <a:fld id="{4CD77608-3819-479B-BB98-C216BA724EFE}" type="slidenum">
              <a:rPr lang="en-US" smtClean="0"/>
              <a:t>19</a:t>
            </a:fld>
            <a:endParaRPr lang="en-US"/>
          </a:p>
        </p:txBody>
      </p:sp>
    </p:spTree>
    <p:extLst>
      <p:ext uri="{BB962C8B-B14F-4D97-AF65-F5344CB8AC3E}">
        <p14:creationId xmlns:p14="http://schemas.microsoft.com/office/powerpoint/2010/main" val="1495660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BAB0F5-708E-4505-8EB0-D89479329707}"/>
              </a:ext>
            </a:extLst>
          </p:cNvPr>
          <p:cNvSpPr>
            <a:spLocks noGrp="1"/>
          </p:cNvSpPr>
          <p:nvPr>
            <p:ph type="title"/>
          </p:nvPr>
        </p:nvSpPr>
        <p:spPr/>
        <p:txBody>
          <a:bodyPr/>
          <a:lstStyle/>
          <a:p>
            <a:pPr algn="ctr"/>
            <a:r>
              <a:rPr lang="en-US" u="sng" dirty="0">
                <a:latin typeface="Times New Roman" panose="02020603050405020304" pitchFamily="18" charset="0"/>
                <a:cs typeface="Times New Roman" panose="02020603050405020304" pitchFamily="18" charset="0"/>
              </a:rPr>
              <a:t>TRÒ CHƠI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NHÌN HÌNH ĐOÁN TÊN</a:t>
            </a:r>
          </a:p>
        </p:txBody>
      </p:sp>
      <p:pic>
        <p:nvPicPr>
          <p:cNvPr id="5" name="Content Placeholder 4">
            <a:extLst>
              <a:ext uri="{FF2B5EF4-FFF2-40B4-BE49-F238E27FC236}">
                <a16:creationId xmlns="" xmlns:a16="http://schemas.microsoft.com/office/drawing/2014/main" id="{593C0CB7-2533-46D6-81A7-5A516D74F0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876" y="2263776"/>
            <a:ext cx="9858374" cy="4298950"/>
          </a:xfrm>
        </p:spPr>
      </p:pic>
      <p:sp>
        <p:nvSpPr>
          <p:cNvPr id="8" name="TextBox 7">
            <a:extLst>
              <a:ext uri="{FF2B5EF4-FFF2-40B4-BE49-F238E27FC236}">
                <a16:creationId xmlns="" xmlns:a16="http://schemas.microsoft.com/office/drawing/2014/main" id="{E6DB13A7-0CA1-48E6-86EF-D36F66A1A171}"/>
              </a:ext>
            </a:extLst>
          </p:cNvPr>
          <p:cNvSpPr txBox="1"/>
          <p:nvPr/>
        </p:nvSpPr>
        <p:spPr>
          <a:xfrm>
            <a:off x="3124200" y="2263776"/>
            <a:ext cx="2047875" cy="523220"/>
          </a:xfrm>
          <a:prstGeom prst="rect">
            <a:avLst/>
          </a:prstGeom>
          <a:noFill/>
        </p:spPr>
        <p:txBody>
          <a:bodyPr wrap="square" rtlCol="0">
            <a:spAutoFit/>
          </a:bodyPr>
          <a:lstStyle/>
          <a:p>
            <a:r>
              <a:rPr lang="en-US" sz="2800" b="1">
                <a:solidFill>
                  <a:srgbClr val="FF0000"/>
                </a:solidFill>
                <a:latin typeface="Abadi" panose="020B0604020104020204" pitchFamily="34" charset="0"/>
              </a:rPr>
              <a:t>Tấm Cám</a:t>
            </a:r>
          </a:p>
        </p:txBody>
      </p:sp>
      <p:sp>
        <p:nvSpPr>
          <p:cNvPr id="9" name="TextBox 8">
            <a:extLst>
              <a:ext uri="{FF2B5EF4-FFF2-40B4-BE49-F238E27FC236}">
                <a16:creationId xmlns="" xmlns:a16="http://schemas.microsoft.com/office/drawing/2014/main" id="{26B10F1A-83B4-4859-A5B2-08B697D5BAF0}"/>
              </a:ext>
            </a:extLst>
          </p:cNvPr>
          <p:cNvSpPr txBox="1"/>
          <p:nvPr/>
        </p:nvSpPr>
        <p:spPr>
          <a:xfrm>
            <a:off x="7667625" y="3890031"/>
            <a:ext cx="2752725" cy="523220"/>
          </a:xfrm>
          <a:prstGeom prst="rect">
            <a:avLst/>
          </a:prstGeom>
          <a:noFill/>
        </p:spPr>
        <p:txBody>
          <a:bodyPr wrap="square" rtlCol="0">
            <a:spAutoFit/>
          </a:bodyPr>
          <a:lstStyle/>
          <a:p>
            <a:r>
              <a:rPr lang="en-US" sz="2800" b="1">
                <a:solidFill>
                  <a:srgbClr val="FF0000"/>
                </a:solidFill>
                <a:latin typeface="Abadi" panose="020B0604020104020204" pitchFamily="34" charset="0"/>
              </a:rPr>
              <a:t>Thánh Gióng</a:t>
            </a:r>
          </a:p>
        </p:txBody>
      </p:sp>
      <p:sp>
        <p:nvSpPr>
          <p:cNvPr id="10" name="TextBox 9">
            <a:extLst>
              <a:ext uri="{FF2B5EF4-FFF2-40B4-BE49-F238E27FC236}">
                <a16:creationId xmlns="" xmlns:a16="http://schemas.microsoft.com/office/drawing/2014/main" id="{886FEA74-A1AD-4C34-943A-0E1266919010}"/>
              </a:ext>
            </a:extLst>
          </p:cNvPr>
          <p:cNvSpPr txBox="1"/>
          <p:nvPr/>
        </p:nvSpPr>
        <p:spPr>
          <a:xfrm>
            <a:off x="6781800" y="6039506"/>
            <a:ext cx="3638550" cy="523220"/>
          </a:xfrm>
          <a:prstGeom prst="rect">
            <a:avLst/>
          </a:prstGeom>
          <a:noFill/>
        </p:spPr>
        <p:txBody>
          <a:bodyPr wrap="square" rtlCol="0">
            <a:spAutoFit/>
          </a:bodyPr>
          <a:lstStyle/>
          <a:p>
            <a:r>
              <a:rPr lang="en-US" sz="2800" b="1">
                <a:solidFill>
                  <a:srgbClr val="FF0000"/>
                </a:solidFill>
                <a:latin typeface="Abadi" panose="020B0604020104020204" pitchFamily="34" charset="0"/>
              </a:rPr>
              <a:t>Con Rồng Cháu Tiên</a:t>
            </a:r>
          </a:p>
        </p:txBody>
      </p:sp>
      <p:sp>
        <p:nvSpPr>
          <p:cNvPr id="4" name="Slide Number Placeholder 3">
            <a:extLst>
              <a:ext uri="{FF2B5EF4-FFF2-40B4-BE49-F238E27FC236}">
                <a16:creationId xmlns="" xmlns:a16="http://schemas.microsoft.com/office/drawing/2014/main" id="{A40854FD-4CCC-4AA8-ACC8-BFF525589CCD}"/>
              </a:ext>
            </a:extLst>
          </p:cNvPr>
          <p:cNvSpPr>
            <a:spLocks noGrp="1"/>
          </p:cNvSpPr>
          <p:nvPr>
            <p:ph type="sldNum" sz="quarter" idx="12"/>
          </p:nvPr>
        </p:nvSpPr>
        <p:spPr/>
        <p:txBody>
          <a:bodyPr/>
          <a:lstStyle/>
          <a:p>
            <a:fld id="{4CD77608-3819-479B-BB98-C216BA724EFE}" type="slidenum">
              <a:rPr lang="en-US" smtClean="0"/>
              <a:t>2</a:t>
            </a:fld>
            <a:endParaRPr lang="en-US"/>
          </a:p>
        </p:txBody>
      </p:sp>
    </p:spTree>
    <p:extLst>
      <p:ext uri="{BB962C8B-B14F-4D97-AF65-F5344CB8AC3E}">
        <p14:creationId xmlns:p14="http://schemas.microsoft.com/office/powerpoint/2010/main" val="2138812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0135316"/>
              </p:ext>
            </p:extLst>
          </p:nvPr>
        </p:nvGraphicFramePr>
        <p:xfrm>
          <a:off x="-7" y="0"/>
          <a:ext cx="12192001" cy="2514599"/>
        </p:xfrm>
        <a:graphic>
          <a:graphicData uri="http://schemas.openxmlformats.org/drawingml/2006/table">
            <a:tbl>
              <a:tblPr firstRow="1" bandRow="1">
                <a:tableStyleId>{5C22544A-7EE6-4342-B048-85BDC9FD1C3A}</a:tableStyleId>
              </a:tblPr>
              <a:tblGrid>
                <a:gridCol w="1786759">
                  <a:extLst>
                    <a:ext uri="{9D8B030D-6E8A-4147-A177-3AD203B41FA5}">
                      <a16:colId xmlns="" xmlns:a16="http://schemas.microsoft.com/office/drawing/2014/main" val="1082399599"/>
                    </a:ext>
                  </a:extLst>
                </a:gridCol>
                <a:gridCol w="2102070">
                  <a:extLst>
                    <a:ext uri="{9D8B030D-6E8A-4147-A177-3AD203B41FA5}">
                      <a16:colId xmlns="" xmlns:a16="http://schemas.microsoft.com/office/drawing/2014/main" val="479351121"/>
                    </a:ext>
                  </a:extLst>
                </a:gridCol>
                <a:gridCol w="8303172">
                  <a:extLst>
                    <a:ext uri="{9D8B030D-6E8A-4147-A177-3AD203B41FA5}">
                      <a16:colId xmlns="" xmlns:a16="http://schemas.microsoft.com/office/drawing/2014/main" val="3579483698"/>
                    </a:ext>
                  </a:extLst>
                </a:gridCol>
              </a:tblGrid>
              <a:tr h="592386">
                <a:tc>
                  <a:txBody>
                    <a:bodyPr/>
                    <a:lstStyle/>
                    <a:p>
                      <a:r>
                        <a:rPr lang="en-US" sz="2000" dirty="0" err="1">
                          <a:latin typeface="Times New Roman" panose="02020603050405020304" pitchFamily="18" charset="0"/>
                          <a:cs typeface="Times New Roman" panose="02020603050405020304" pitchFamily="18" charset="0"/>
                        </a:rPr>
                        <a:t>Thể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loại</a:t>
                      </a:r>
                      <a:r>
                        <a:rPr lang="en-US" sz="2000" baseline="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tc gridSpan="2">
                  <a:txBody>
                    <a:bodyPr/>
                    <a:lstStyle/>
                    <a:p>
                      <a:pPr algn="ctr"/>
                      <a:r>
                        <a:rPr lang="en-US" sz="2000" dirty="0" err="1">
                          <a:latin typeface="Times New Roman" panose="02020603050405020304" pitchFamily="18" charset="0"/>
                          <a:cs typeface="Times New Roman" panose="02020603050405020304" pitchFamily="18" charset="0"/>
                        </a:rPr>
                        <a:t>Đặc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điểm</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 xmlns:a16="http://schemas.microsoft.com/office/drawing/2014/main" val="1674369829"/>
                  </a:ext>
                </a:extLst>
              </a:tr>
              <a:tr h="475510">
                <a:tc rowSpan="3">
                  <a:txBody>
                    <a:bodyPr/>
                    <a:lstStyle/>
                    <a:p>
                      <a:r>
                        <a:rPr lang="en-US" sz="2000" b="1" dirty="0" err="1">
                          <a:latin typeface="Times New Roman" panose="02020603050405020304" pitchFamily="18" charset="0"/>
                          <a:cs typeface="Times New Roman" panose="02020603050405020304" pitchFamily="18" charset="0"/>
                        </a:rPr>
                        <a:t>Cổ</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tích</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xuôi</a:t>
                      </a:r>
                      <a:r>
                        <a:rPr lang="en-US" sz="2000" baseline="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p>
                  </a:txBody>
                  <a:tcPr/>
                </a:tc>
                <a:extLst>
                  <a:ext uri="{0D108BD9-81ED-4DB2-BD59-A6C34878D82A}">
                    <a16:rowId xmlns="" xmlns:a16="http://schemas.microsoft.com/office/drawing/2014/main" val="665944755"/>
                  </a:ext>
                </a:extLst>
              </a:tr>
              <a:tr h="854317">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về</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số</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phận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của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những</a:t>
                      </a:r>
                      <a:r>
                        <a:rPr lang="en-US" sz="2000" baseline="0" dirty="0">
                          <a:latin typeface="Times New Roman" panose="02020603050405020304" pitchFamily="18" charset="0"/>
                          <a:cs typeface="Times New Roman" panose="02020603050405020304" pitchFamily="18" charset="0"/>
                        </a:rPr>
                        <a:t> con </a:t>
                      </a:r>
                      <a:r>
                        <a:rPr lang="en-US" sz="2000" baseline="0" dirty="0" err="1">
                          <a:latin typeface="Times New Roman" panose="02020603050405020304" pitchFamily="18" charset="0"/>
                          <a:cs typeface="Times New Roman" panose="02020603050405020304" pitchFamily="18" charset="0"/>
                        </a:rPr>
                        <a:t>người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bình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thường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thấp</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cổ</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bé</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họng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trong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xã</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hội</a:t>
                      </a:r>
                      <a:r>
                        <a:rPr lang="en-US" sz="2000" baseline="0" dirty="0">
                          <a:latin typeface="Times New Roman" panose="02020603050405020304" pitchFamily="18" charset="0"/>
                          <a:cs typeface="Times New Roman" panose="02020603050405020304" pitchFamily="18" charset="0"/>
                        </a:rPr>
                        <a:t> qua </a:t>
                      </a:r>
                      <a:r>
                        <a:rPr lang="en-US" sz="2000" baseline="0" dirty="0" err="1">
                          <a:latin typeface="Times New Roman" panose="02020603050405020304" pitchFamily="18" charset="0"/>
                          <a:cs typeface="Times New Roman" panose="02020603050405020304" pitchFamily="18" charset="0"/>
                        </a:rPr>
                        <a:t>đó</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hiện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quan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niệm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ước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mơ</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của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nhân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dân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về</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hạnh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phúc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công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lí</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911060630"/>
                  </a:ext>
                </a:extLst>
              </a:tr>
              <a:tr h="592386">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Tấm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Cám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Sọ</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dừa</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561236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82118750"/>
              </p:ext>
            </p:extLst>
          </p:nvPr>
        </p:nvGraphicFramePr>
        <p:xfrm>
          <a:off x="-2" y="2514599"/>
          <a:ext cx="12192000" cy="2209800"/>
        </p:xfrm>
        <a:graphic>
          <a:graphicData uri="http://schemas.openxmlformats.org/drawingml/2006/table">
            <a:tbl>
              <a:tblPr firstRow="1" bandRow="1">
                <a:tableStyleId>{5C22544A-7EE6-4342-B048-85BDC9FD1C3A}</a:tableStyleId>
              </a:tblPr>
              <a:tblGrid>
                <a:gridCol w="1828802">
                  <a:extLst>
                    <a:ext uri="{9D8B030D-6E8A-4147-A177-3AD203B41FA5}">
                      <a16:colId xmlns="" xmlns:a16="http://schemas.microsoft.com/office/drawing/2014/main" val="4117602613"/>
                    </a:ext>
                  </a:extLst>
                </a:gridCol>
                <a:gridCol w="2032000">
                  <a:extLst>
                    <a:ext uri="{9D8B030D-6E8A-4147-A177-3AD203B41FA5}">
                      <a16:colId xmlns="" xmlns:a16="http://schemas.microsoft.com/office/drawing/2014/main" val="658283382"/>
                    </a:ext>
                  </a:extLst>
                </a:gridCol>
                <a:gridCol w="8331198">
                  <a:extLst>
                    <a:ext uri="{9D8B030D-6E8A-4147-A177-3AD203B41FA5}">
                      <a16:colId xmlns="" xmlns:a16="http://schemas.microsoft.com/office/drawing/2014/main" val="276065533"/>
                    </a:ext>
                  </a:extLst>
                </a:gridCol>
              </a:tblGrid>
              <a:tr h="736600">
                <a:tc rowSpan="3">
                  <a:txBody>
                    <a:bodyPr/>
                    <a:lstStyle/>
                    <a:p>
                      <a:r>
                        <a:rPr lang="en-US" sz="2000" dirty="0" err="1">
                          <a:solidFill>
                            <a:schemeClr val="bg1"/>
                          </a:solidFill>
                          <a:latin typeface="Times New Roman" panose="02020603050405020304" pitchFamily="18" charset="0"/>
                          <a:cs typeface="Times New Roman" panose="02020603050405020304" pitchFamily="18" charset="0"/>
                        </a:rPr>
                        <a:t>Truyện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ngụ</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ngôn</a:t>
                      </a:r>
                      <a:endParaRPr lang="en-US"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xuôi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sự</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02358503"/>
                  </a:ext>
                </a:extLst>
              </a:tr>
              <a:tr h="736600">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lại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các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câu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chuyện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trong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đó</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nhân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vật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chủ</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yếu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động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vật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đồ</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vật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nhằm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nêu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lên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những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kinh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nghiệm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sống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bài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học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luân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lí</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triết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lí</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nhân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sinh</a:t>
                      </a:r>
                      <a:r>
                        <a:rPr lang="en-US" sz="2000" baseline="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30484105"/>
                  </a:ext>
                </a:extLst>
              </a:tr>
              <a:tr h="736600">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Ếch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ngồi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đáy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giếng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Khỉ</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mượn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oai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cọp</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02418457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99068842"/>
              </p:ext>
            </p:extLst>
          </p:nvPr>
        </p:nvGraphicFramePr>
        <p:xfrm>
          <a:off x="0" y="4724399"/>
          <a:ext cx="12192003" cy="2133600"/>
        </p:xfrm>
        <a:graphic>
          <a:graphicData uri="http://schemas.openxmlformats.org/drawingml/2006/table">
            <a:tbl>
              <a:tblPr firstRow="1" bandRow="1">
                <a:tableStyleId>{5C22544A-7EE6-4342-B048-85BDC9FD1C3A}</a:tableStyleId>
              </a:tblPr>
              <a:tblGrid>
                <a:gridCol w="1819275">
                  <a:extLst>
                    <a:ext uri="{9D8B030D-6E8A-4147-A177-3AD203B41FA5}">
                      <a16:colId xmlns="" xmlns:a16="http://schemas.microsoft.com/office/drawing/2014/main" val="336137817"/>
                    </a:ext>
                  </a:extLst>
                </a:gridCol>
                <a:gridCol w="1971518">
                  <a:extLst>
                    <a:ext uri="{9D8B030D-6E8A-4147-A177-3AD203B41FA5}">
                      <a16:colId xmlns="" xmlns:a16="http://schemas.microsoft.com/office/drawing/2014/main" val="353800085"/>
                    </a:ext>
                  </a:extLst>
                </a:gridCol>
                <a:gridCol w="8401210">
                  <a:extLst>
                    <a:ext uri="{9D8B030D-6E8A-4147-A177-3AD203B41FA5}">
                      <a16:colId xmlns="" xmlns:a16="http://schemas.microsoft.com/office/drawing/2014/main" val="3435664830"/>
                    </a:ext>
                  </a:extLst>
                </a:gridCol>
              </a:tblGrid>
              <a:tr h="711200">
                <a:tc rowSpan="3">
                  <a:txBody>
                    <a:bodyPr/>
                    <a:lstStyle/>
                    <a:p>
                      <a:r>
                        <a:rPr lang="en-US" sz="2000" dirty="0" err="1">
                          <a:latin typeface="Times New Roman" panose="02020603050405020304" pitchFamily="18" charset="0"/>
                          <a:cs typeface="Times New Roman" panose="02020603050405020304" pitchFamily="18" charset="0"/>
                        </a:rPr>
                        <a:t>Truyện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cười</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xuôi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sự</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121707951"/>
                  </a:ext>
                </a:extLst>
              </a:tr>
              <a:tr h="711200">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lại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các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việc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các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hiện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tượng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gây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cười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nhằm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mục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đích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giải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trí</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hoặc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phê</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phán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xã</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hội</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239798479"/>
                  </a:ext>
                </a:extLst>
              </a:tr>
              <a:tr h="711200">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Tam </a:t>
                      </a:r>
                      <a:r>
                        <a:rPr lang="en-US" sz="2000" dirty="0" err="1">
                          <a:latin typeface="Times New Roman" panose="02020603050405020304" pitchFamily="18" charset="0"/>
                          <a:cs typeface="Times New Roman" panose="02020603050405020304" pitchFamily="18" charset="0"/>
                        </a:rPr>
                        <a:t>đại</a:t>
                      </a:r>
                      <a:r>
                        <a:rPr lang="en-US" sz="2000" baseline="0" dirty="0">
                          <a:latin typeface="Times New Roman" panose="02020603050405020304" pitchFamily="18" charset="0"/>
                          <a:cs typeface="Times New Roman" panose="02020603050405020304" pitchFamily="18" charset="0"/>
                        </a:rPr>
                        <a:t> con </a:t>
                      </a:r>
                      <a:r>
                        <a:rPr lang="en-US" sz="2000" baseline="0" dirty="0" err="1">
                          <a:latin typeface="Times New Roman" panose="02020603050405020304" pitchFamily="18" charset="0"/>
                          <a:cs typeface="Times New Roman" panose="02020603050405020304" pitchFamily="18" charset="0"/>
                        </a:rPr>
                        <a:t>gà</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Đẽo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cày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giữa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đường</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19818007"/>
                  </a:ext>
                </a:extLst>
              </a:tr>
            </a:tbl>
          </a:graphicData>
        </a:graphic>
      </p:graphicFrame>
      <p:sp>
        <p:nvSpPr>
          <p:cNvPr id="3" name="Slide Number Placeholder 2">
            <a:extLst>
              <a:ext uri="{FF2B5EF4-FFF2-40B4-BE49-F238E27FC236}">
                <a16:creationId xmlns="" xmlns:a16="http://schemas.microsoft.com/office/drawing/2014/main" id="{27B7B69F-5777-4636-B0C1-9377003231CF}"/>
              </a:ext>
            </a:extLst>
          </p:cNvPr>
          <p:cNvSpPr>
            <a:spLocks noGrp="1"/>
          </p:cNvSpPr>
          <p:nvPr>
            <p:ph type="sldNum" sz="quarter" idx="12"/>
          </p:nvPr>
        </p:nvSpPr>
        <p:spPr/>
        <p:txBody>
          <a:bodyPr/>
          <a:lstStyle/>
          <a:p>
            <a:fld id="{4CD77608-3819-479B-BB98-C216BA724EFE}" type="slidenum">
              <a:rPr lang="en-US" smtClean="0"/>
              <a:t>20</a:t>
            </a:fld>
            <a:endParaRPr lang="en-US"/>
          </a:p>
        </p:txBody>
      </p:sp>
    </p:spTree>
    <p:extLst>
      <p:ext uri="{BB962C8B-B14F-4D97-AF65-F5344CB8AC3E}">
        <p14:creationId xmlns:p14="http://schemas.microsoft.com/office/powerpoint/2010/main" val="3957785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2840542"/>
              </p:ext>
            </p:extLst>
          </p:nvPr>
        </p:nvGraphicFramePr>
        <p:xfrm>
          <a:off x="1" y="0"/>
          <a:ext cx="12191999" cy="2514599"/>
        </p:xfrm>
        <a:graphic>
          <a:graphicData uri="http://schemas.openxmlformats.org/drawingml/2006/table">
            <a:tbl>
              <a:tblPr firstRow="1" bandRow="1">
                <a:tableStyleId>{5C22544A-7EE6-4342-B048-85BDC9FD1C3A}</a:tableStyleId>
              </a:tblPr>
              <a:tblGrid>
                <a:gridCol w="1786759">
                  <a:extLst>
                    <a:ext uri="{9D8B030D-6E8A-4147-A177-3AD203B41FA5}">
                      <a16:colId xmlns="" xmlns:a16="http://schemas.microsoft.com/office/drawing/2014/main" val="1082399599"/>
                    </a:ext>
                  </a:extLst>
                </a:gridCol>
                <a:gridCol w="2102070">
                  <a:extLst>
                    <a:ext uri="{9D8B030D-6E8A-4147-A177-3AD203B41FA5}">
                      <a16:colId xmlns="" xmlns:a16="http://schemas.microsoft.com/office/drawing/2014/main" val="479351121"/>
                    </a:ext>
                  </a:extLst>
                </a:gridCol>
                <a:gridCol w="8303170">
                  <a:extLst>
                    <a:ext uri="{9D8B030D-6E8A-4147-A177-3AD203B41FA5}">
                      <a16:colId xmlns="" xmlns:a16="http://schemas.microsoft.com/office/drawing/2014/main" val="3579483698"/>
                    </a:ext>
                  </a:extLst>
                </a:gridCol>
              </a:tblGrid>
              <a:tr h="592386">
                <a:tc>
                  <a:txBody>
                    <a:bodyPr/>
                    <a:lstStyle/>
                    <a:p>
                      <a:r>
                        <a:rPr lang="en-US" sz="2000" dirty="0" err="1">
                          <a:latin typeface="Times New Roman" panose="02020603050405020304" pitchFamily="18" charset="0"/>
                          <a:cs typeface="Times New Roman" panose="02020603050405020304" pitchFamily="18" charset="0"/>
                        </a:rPr>
                        <a:t>Thể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loại</a:t>
                      </a:r>
                      <a:r>
                        <a:rPr lang="en-US" sz="2000" baseline="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tc gridSpan="2">
                  <a:txBody>
                    <a:bodyPr/>
                    <a:lstStyle/>
                    <a:p>
                      <a:pPr algn="ctr"/>
                      <a:r>
                        <a:rPr lang="en-US" sz="2000" dirty="0" err="1">
                          <a:latin typeface="Times New Roman" panose="02020603050405020304" pitchFamily="18" charset="0"/>
                          <a:cs typeface="Times New Roman" panose="02020603050405020304" pitchFamily="18" charset="0"/>
                        </a:rPr>
                        <a:t>Đặc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điểm</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 xmlns:a16="http://schemas.microsoft.com/office/drawing/2014/main" val="1674369829"/>
                  </a:ext>
                </a:extLst>
              </a:tr>
              <a:tr h="475510">
                <a:tc rowSpan="3">
                  <a:txBody>
                    <a:bodyPr/>
                    <a:lstStyle/>
                    <a:p>
                      <a:r>
                        <a:rPr lang="en-US" sz="2000" b="1" dirty="0" err="1">
                          <a:latin typeface="Times New Roman" panose="02020603050405020304" pitchFamily="18" charset="0"/>
                          <a:cs typeface="Times New Roman" panose="02020603050405020304" pitchFamily="18" charset="0"/>
                        </a:rPr>
                        <a:t>Tục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b="1" dirty="0" err="1">
                          <a:latin typeface="Times New Roman" panose="02020603050405020304" pitchFamily="18" charset="0"/>
                          <a:cs typeface="Times New Roman" panose="02020603050405020304" pitchFamily="18" charset="0"/>
                        </a:rPr>
                        <a:t>Hình</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thức</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Lời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nói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dân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gian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tính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nghệ</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thuật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65944755"/>
                  </a:ext>
                </a:extLst>
              </a:tr>
              <a:tr h="854317">
                <a:tc vMerge="1">
                  <a:txBody>
                    <a:bodyPr/>
                    <a:lstStyle/>
                    <a:p>
                      <a:endParaRPr lang="en-US" dirty="0"/>
                    </a:p>
                  </a:txBody>
                  <a:tcPr/>
                </a:tc>
                <a:tc>
                  <a:txBody>
                    <a:bodyPr/>
                    <a:lstStyle/>
                    <a:p>
                      <a:r>
                        <a:rPr lang="en-US" b="1" dirty="0" err="1">
                          <a:latin typeface="Times New Roman" panose="02020603050405020304" pitchFamily="18" charset="0"/>
                          <a:cs typeface="Times New Roman" panose="02020603050405020304" pitchFamily="18" charset="0"/>
                        </a:rPr>
                        <a:t>Nội</a:t>
                      </a:r>
                      <a:r>
                        <a:rPr lang="en-US" b="1" baseline="0" dirty="0">
                          <a:latin typeface="Times New Roman" panose="02020603050405020304" pitchFamily="18" charset="0"/>
                          <a:cs typeface="Times New Roman" panose="02020603050405020304" pitchFamily="18" charset="0"/>
                        </a:rPr>
                        <a:t> dung</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Đúc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kết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kinh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nghiệm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nhân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dân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về</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thế</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giới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tự</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nhiên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về</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lao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động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sản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xuất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về</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cách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ứng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xử</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con </a:t>
                      </a:r>
                      <a:r>
                        <a:rPr lang="en-US" baseline="0" dirty="0" err="1">
                          <a:latin typeface="Times New Roman" panose="02020603050405020304" pitchFamily="18" charset="0"/>
                          <a:cs typeface="Times New Roman" panose="02020603050405020304" pitchFamily="18" charset="0"/>
                        </a:rPr>
                        <a:t>người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cuộc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sống</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911060630"/>
                  </a:ext>
                </a:extLst>
              </a:tr>
              <a:tr h="592386">
                <a:tc vMerge="1">
                  <a:txBody>
                    <a:bodyPr/>
                    <a:lstStyle/>
                    <a:p>
                      <a:endParaRPr lang="en-US" dirty="0"/>
                    </a:p>
                  </a:txBody>
                  <a:tcPr/>
                </a:tc>
                <a:tc>
                  <a:txBody>
                    <a:bodyPr/>
                    <a:lstStyle/>
                    <a:p>
                      <a:r>
                        <a:rPr lang="en-US" b="1" dirty="0" err="1">
                          <a:latin typeface="Times New Roman" panose="02020603050405020304" pitchFamily="18" charset="0"/>
                          <a:cs typeface="Times New Roman" panose="02020603050405020304" pitchFamily="18" charset="0"/>
                        </a:rPr>
                        <a:t>Ví</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dụ</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Gần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mực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thì</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đen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gần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đèn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thì</a:t>
                      </a:r>
                      <a:r>
                        <a:rPr lang="en-US" baseline="0" dirty="0">
                          <a:latin typeface="Times New Roman" panose="02020603050405020304" pitchFamily="18" charset="0"/>
                          <a:cs typeface="Times New Roman" panose="02020603050405020304" pitchFamily="18" charset="0"/>
                        </a:rPr>
                        <a:t> sang;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561236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61108727"/>
              </p:ext>
            </p:extLst>
          </p:nvPr>
        </p:nvGraphicFramePr>
        <p:xfrm>
          <a:off x="0" y="2514598"/>
          <a:ext cx="12192000" cy="2597572"/>
        </p:xfrm>
        <a:graphic>
          <a:graphicData uri="http://schemas.openxmlformats.org/drawingml/2006/table">
            <a:tbl>
              <a:tblPr firstRow="1" bandRow="1">
                <a:tableStyleId>{5C22544A-7EE6-4342-B048-85BDC9FD1C3A}</a:tableStyleId>
              </a:tblPr>
              <a:tblGrid>
                <a:gridCol w="1781175">
                  <a:extLst>
                    <a:ext uri="{9D8B030D-6E8A-4147-A177-3AD203B41FA5}">
                      <a16:colId xmlns="" xmlns:a16="http://schemas.microsoft.com/office/drawing/2014/main" val="4117602613"/>
                    </a:ext>
                  </a:extLst>
                </a:gridCol>
                <a:gridCol w="2114550">
                  <a:extLst>
                    <a:ext uri="{9D8B030D-6E8A-4147-A177-3AD203B41FA5}">
                      <a16:colId xmlns="" xmlns:a16="http://schemas.microsoft.com/office/drawing/2014/main" val="658283382"/>
                    </a:ext>
                  </a:extLst>
                </a:gridCol>
                <a:gridCol w="8296275">
                  <a:extLst>
                    <a:ext uri="{9D8B030D-6E8A-4147-A177-3AD203B41FA5}">
                      <a16:colId xmlns="" xmlns:a16="http://schemas.microsoft.com/office/drawing/2014/main" val="276065533"/>
                    </a:ext>
                  </a:extLst>
                </a:gridCol>
              </a:tblGrid>
              <a:tr h="795866">
                <a:tc rowSpan="3">
                  <a:txBody>
                    <a:bodyPr/>
                    <a:lstStyle/>
                    <a:p>
                      <a:r>
                        <a:rPr lang="en-US" sz="2000" dirty="0" err="1">
                          <a:solidFill>
                            <a:schemeClr val="bg1"/>
                          </a:solidFill>
                          <a:latin typeface="Times New Roman" panose="02020603050405020304" pitchFamily="18" charset="0"/>
                          <a:cs typeface="Times New Roman" panose="02020603050405020304" pitchFamily="18" charset="0"/>
                        </a:rPr>
                        <a:t>Câu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đố</a:t>
                      </a:r>
                      <a:endParaRPr lang="en-US"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vần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hoặc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câu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nói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có</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vần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02358503"/>
                  </a:ext>
                </a:extLst>
              </a:tr>
              <a:tr h="795866">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M</a:t>
                      </a:r>
                      <a:r>
                        <a:rPr lang="vi-VN" sz="2000" dirty="0">
                          <a:latin typeface="Times New Roman" panose="02020603050405020304" pitchFamily="18" charset="0"/>
                          <a:cs typeface="Times New Roman" panose="02020603050405020304" pitchFamily="18" charset="0"/>
                        </a:rPr>
                        <a:t>ô tả </a:t>
                      </a:r>
                      <a:r>
                        <a:rPr lang="en-US" sz="2000" dirty="0" err="1">
                          <a:latin typeface="Times New Roman" panose="02020603050405020304" pitchFamily="18" charset="0"/>
                          <a:cs typeface="Times New Roman" panose="02020603050405020304" pitchFamily="18" charset="0"/>
                        </a:rPr>
                        <a:t>sự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vật</a:t>
                      </a:r>
                      <a:r>
                        <a:rPr lang="en-US" sz="2000" baseline="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bằng những hình ảnh, hình tượng khác lạ để người nghe tìm lời giải nhằm mục đích giải trí, rèn luyện tư duy và cung cấp những tri thức thông thường về đ</a:t>
                      </a:r>
                      <a:r>
                        <a:rPr lang="en-US" sz="2000" dirty="0" err="1">
                          <a:latin typeface="Times New Roman" panose="02020603050405020304" pitchFamily="18" charset="0"/>
                          <a:cs typeface="Times New Roman" panose="02020603050405020304" pitchFamily="18" charset="0"/>
                        </a:rPr>
                        <a:t>ời</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sống</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30484105"/>
                  </a:ext>
                </a:extLst>
              </a:tr>
              <a:tr h="795866">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Câu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cong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queo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quả</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còng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quèo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cây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khó</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trèo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quả</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khó</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ăn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02418457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23011374"/>
              </p:ext>
            </p:extLst>
          </p:nvPr>
        </p:nvGraphicFramePr>
        <p:xfrm>
          <a:off x="0" y="4902198"/>
          <a:ext cx="12191999" cy="1955802"/>
        </p:xfrm>
        <a:graphic>
          <a:graphicData uri="http://schemas.openxmlformats.org/drawingml/2006/table">
            <a:tbl>
              <a:tblPr firstRow="1" bandRow="1">
                <a:tableStyleId>{5C22544A-7EE6-4342-B048-85BDC9FD1C3A}</a:tableStyleId>
              </a:tblPr>
              <a:tblGrid>
                <a:gridCol w="1781175">
                  <a:extLst>
                    <a:ext uri="{9D8B030D-6E8A-4147-A177-3AD203B41FA5}">
                      <a16:colId xmlns="" xmlns:a16="http://schemas.microsoft.com/office/drawing/2014/main" val="336137817"/>
                    </a:ext>
                  </a:extLst>
                </a:gridCol>
                <a:gridCol w="2085975">
                  <a:extLst>
                    <a:ext uri="{9D8B030D-6E8A-4147-A177-3AD203B41FA5}">
                      <a16:colId xmlns="" xmlns:a16="http://schemas.microsoft.com/office/drawing/2014/main" val="353800085"/>
                    </a:ext>
                  </a:extLst>
                </a:gridCol>
                <a:gridCol w="8324849">
                  <a:extLst>
                    <a:ext uri="{9D8B030D-6E8A-4147-A177-3AD203B41FA5}">
                      <a16:colId xmlns="" xmlns:a16="http://schemas.microsoft.com/office/drawing/2014/main" val="3435664830"/>
                    </a:ext>
                  </a:extLst>
                </a:gridCol>
              </a:tblGrid>
              <a:tr h="651934">
                <a:tc rowSpan="3">
                  <a:txBody>
                    <a:bodyPr/>
                    <a:lstStyle/>
                    <a:p>
                      <a:r>
                        <a:rPr lang="en-US" sz="2000" baseline="0" dirty="0">
                          <a:latin typeface="Times New Roman" panose="02020603050405020304" pitchFamily="18" charset="0"/>
                          <a:cs typeface="Times New Roman" panose="02020603050405020304" pitchFamily="18" charset="0"/>
                        </a:rPr>
                        <a:t>Ca </a:t>
                      </a:r>
                      <a:r>
                        <a:rPr lang="en-US" sz="2000" baseline="0" dirty="0" err="1">
                          <a:latin typeface="Times New Roman" panose="02020603050405020304" pitchFamily="18" charset="0"/>
                          <a:cs typeface="Times New Roman" panose="02020603050405020304" pitchFamily="18" charset="0"/>
                        </a:rPr>
                        <a:t>dao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dân</a:t>
                      </a:r>
                      <a:r>
                        <a:rPr lang="en-US" sz="2000" baseline="0" dirty="0">
                          <a:latin typeface="Times New Roman" panose="02020603050405020304" pitchFamily="18" charset="0"/>
                          <a:cs typeface="Times New Roman" panose="02020603050405020304" pitchFamily="18" charset="0"/>
                        </a:rPr>
                        <a:t> ca</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Thơ</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trữ</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tình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hoặc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kết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hợp</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thơ</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với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giai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điệu</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121707951"/>
                  </a:ext>
                </a:extLst>
              </a:tr>
              <a:tr h="651934">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D</a:t>
                      </a:r>
                      <a:r>
                        <a:rPr lang="vi-VN" sz="2000" dirty="0">
                          <a:latin typeface="Times New Roman" panose="02020603050405020304" pitchFamily="18" charset="0"/>
                          <a:cs typeface="Times New Roman" panose="02020603050405020304" pitchFamily="18" charset="0"/>
                        </a:rPr>
                        <a:t>iễn tả thế giới nội tâm của con người</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239798479"/>
                  </a:ext>
                </a:extLst>
              </a:tr>
              <a:tr h="651934">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Thân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em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như</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tấm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lụa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đào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Phất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phơ</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giữa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chợ</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biết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tay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ai</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19818007"/>
                  </a:ext>
                </a:extLst>
              </a:tr>
            </a:tbl>
          </a:graphicData>
        </a:graphic>
      </p:graphicFrame>
      <p:sp>
        <p:nvSpPr>
          <p:cNvPr id="3" name="Slide Number Placeholder 2">
            <a:extLst>
              <a:ext uri="{FF2B5EF4-FFF2-40B4-BE49-F238E27FC236}">
                <a16:creationId xmlns="" xmlns:a16="http://schemas.microsoft.com/office/drawing/2014/main" id="{E02046CE-86A4-4EE6-9B04-93EE2E6E8BDF}"/>
              </a:ext>
            </a:extLst>
          </p:cNvPr>
          <p:cNvSpPr>
            <a:spLocks noGrp="1"/>
          </p:cNvSpPr>
          <p:nvPr>
            <p:ph type="sldNum" sz="quarter" idx="12"/>
          </p:nvPr>
        </p:nvSpPr>
        <p:spPr/>
        <p:txBody>
          <a:bodyPr/>
          <a:lstStyle/>
          <a:p>
            <a:fld id="{4CD77608-3819-479B-BB98-C216BA724EFE}" type="slidenum">
              <a:rPr lang="en-US" smtClean="0"/>
              <a:t>21</a:t>
            </a:fld>
            <a:endParaRPr lang="en-US"/>
          </a:p>
        </p:txBody>
      </p:sp>
    </p:spTree>
    <p:extLst>
      <p:ext uri="{BB962C8B-B14F-4D97-AF65-F5344CB8AC3E}">
        <p14:creationId xmlns:p14="http://schemas.microsoft.com/office/powerpoint/2010/main" val="3608245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82099910"/>
              </p:ext>
            </p:extLst>
          </p:nvPr>
        </p:nvGraphicFramePr>
        <p:xfrm>
          <a:off x="0" y="0"/>
          <a:ext cx="12192002" cy="2514599"/>
        </p:xfrm>
        <a:graphic>
          <a:graphicData uri="http://schemas.openxmlformats.org/drawingml/2006/table">
            <a:tbl>
              <a:tblPr firstRow="1" bandRow="1">
                <a:tableStyleId>{5C22544A-7EE6-4342-B048-85BDC9FD1C3A}</a:tableStyleId>
              </a:tblPr>
              <a:tblGrid>
                <a:gridCol w="1786760">
                  <a:extLst>
                    <a:ext uri="{9D8B030D-6E8A-4147-A177-3AD203B41FA5}">
                      <a16:colId xmlns="" xmlns:a16="http://schemas.microsoft.com/office/drawing/2014/main" val="1082399599"/>
                    </a:ext>
                  </a:extLst>
                </a:gridCol>
                <a:gridCol w="2102071">
                  <a:extLst>
                    <a:ext uri="{9D8B030D-6E8A-4147-A177-3AD203B41FA5}">
                      <a16:colId xmlns="" xmlns:a16="http://schemas.microsoft.com/office/drawing/2014/main" val="479351121"/>
                    </a:ext>
                  </a:extLst>
                </a:gridCol>
                <a:gridCol w="8303171">
                  <a:extLst>
                    <a:ext uri="{9D8B030D-6E8A-4147-A177-3AD203B41FA5}">
                      <a16:colId xmlns="" xmlns:a16="http://schemas.microsoft.com/office/drawing/2014/main" val="3579483698"/>
                    </a:ext>
                  </a:extLst>
                </a:gridCol>
              </a:tblGrid>
              <a:tr h="592386">
                <a:tc>
                  <a:txBody>
                    <a:bodyPr/>
                    <a:lstStyle/>
                    <a:p>
                      <a:r>
                        <a:rPr lang="en-US" sz="2000" dirty="0" err="1">
                          <a:latin typeface="Times New Roman" panose="02020603050405020304" pitchFamily="18" charset="0"/>
                          <a:cs typeface="Times New Roman" panose="02020603050405020304" pitchFamily="18" charset="0"/>
                        </a:rPr>
                        <a:t>Thể</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loại</a:t>
                      </a:r>
                      <a:r>
                        <a:rPr lang="en-US" sz="2000" baseline="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tc gridSpan="2">
                  <a:txBody>
                    <a:bodyPr/>
                    <a:lstStyle/>
                    <a:p>
                      <a:pPr algn="ctr"/>
                      <a:r>
                        <a:rPr lang="en-US" sz="2000" dirty="0" err="1">
                          <a:latin typeface="Times New Roman" panose="02020603050405020304" pitchFamily="18" charset="0"/>
                          <a:cs typeface="Times New Roman" panose="02020603050405020304" pitchFamily="18" charset="0"/>
                        </a:rPr>
                        <a:t>Đặc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điểm</a:t>
                      </a:r>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 xmlns:a16="http://schemas.microsoft.com/office/drawing/2014/main" val="1674369829"/>
                  </a:ext>
                </a:extLst>
              </a:tr>
              <a:tr h="475510">
                <a:tc rowSpan="3">
                  <a:txBody>
                    <a:bodyPr/>
                    <a:lstStyle/>
                    <a:p>
                      <a:r>
                        <a:rPr lang="en-US" sz="2000" b="1" dirty="0" err="1">
                          <a:latin typeface="Times New Roman" panose="02020603050405020304" pitchFamily="18" charset="0"/>
                          <a:cs typeface="Times New Roman" panose="02020603050405020304" pitchFamily="18" charset="0"/>
                        </a:rPr>
                        <a:t>Vè</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vần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65944755"/>
                  </a:ext>
                </a:extLst>
              </a:tr>
              <a:tr h="854317">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911060630"/>
                  </a:ext>
                </a:extLst>
              </a:tr>
              <a:tr h="592386">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Vè</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a:t>
                      </a:r>
                      <a:r>
                        <a:rPr lang="en-US" sz="2000" baseline="0" dirty="0">
                          <a:latin typeface="Times New Roman" panose="02020603050405020304" pitchFamily="18" charset="0"/>
                          <a:cs typeface="Times New Roman" panose="02020603050405020304" pitchFamily="18" charset="0"/>
                        </a:rPr>
                        <a:t> ở, </a:t>
                      </a:r>
                      <a:r>
                        <a:rPr lang="en-US" sz="2000" baseline="0" dirty="0" err="1">
                          <a:latin typeface="Times New Roman" panose="02020603050405020304" pitchFamily="18" charset="0"/>
                          <a:cs typeface="Times New Roman" panose="02020603050405020304" pitchFamily="18" charset="0"/>
                        </a:rPr>
                        <a:t>Vè</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chàng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Lía</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561236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26195277"/>
              </p:ext>
            </p:extLst>
          </p:nvPr>
        </p:nvGraphicFramePr>
        <p:xfrm>
          <a:off x="-1" y="2514599"/>
          <a:ext cx="12192001" cy="2209800"/>
        </p:xfrm>
        <a:graphic>
          <a:graphicData uri="http://schemas.openxmlformats.org/drawingml/2006/table">
            <a:tbl>
              <a:tblPr firstRow="1" bandRow="1">
                <a:tableStyleId>{5C22544A-7EE6-4342-B048-85BDC9FD1C3A}</a:tableStyleId>
              </a:tblPr>
              <a:tblGrid>
                <a:gridCol w="1828802">
                  <a:extLst>
                    <a:ext uri="{9D8B030D-6E8A-4147-A177-3AD203B41FA5}">
                      <a16:colId xmlns="" xmlns:a16="http://schemas.microsoft.com/office/drawing/2014/main" val="4117602613"/>
                    </a:ext>
                  </a:extLst>
                </a:gridCol>
                <a:gridCol w="2032001">
                  <a:extLst>
                    <a:ext uri="{9D8B030D-6E8A-4147-A177-3AD203B41FA5}">
                      <a16:colId xmlns="" xmlns:a16="http://schemas.microsoft.com/office/drawing/2014/main" val="658283382"/>
                    </a:ext>
                  </a:extLst>
                </a:gridCol>
                <a:gridCol w="8331198">
                  <a:extLst>
                    <a:ext uri="{9D8B030D-6E8A-4147-A177-3AD203B41FA5}">
                      <a16:colId xmlns="" xmlns:a16="http://schemas.microsoft.com/office/drawing/2014/main" val="276065533"/>
                    </a:ext>
                  </a:extLst>
                </a:gridCol>
              </a:tblGrid>
              <a:tr h="736600">
                <a:tc rowSpan="3">
                  <a:txBody>
                    <a:bodyPr/>
                    <a:lstStyle/>
                    <a:p>
                      <a:r>
                        <a:rPr lang="vi-VN" sz="2000" dirty="0">
                          <a:solidFill>
                            <a:schemeClr val="bg1"/>
                          </a:solidFill>
                          <a:latin typeface="Times New Roman" panose="02020603050405020304" pitchFamily="18" charset="0"/>
                          <a:cs typeface="Times New Roman" panose="02020603050405020304" pitchFamily="18" charset="0"/>
                        </a:rPr>
                        <a:t>Truyện thơ</a:t>
                      </a:r>
                      <a:endParaRPr lang="en-US"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Văn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vần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802358503"/>
                  </a:ext>
                </a:extLst>
              </a:tr>
              <a:tr h="736600">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Kết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hợp</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tính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sự</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a:t>
                      </a:r>
                      <a:r>
                        <a:rPr lang="en-US" sz="2000" baseline="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chất trữ 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vi-VN" sz="2000" dirty="0">
                          <a:latin typeface="Times New Roman" panose="02020603050405020304" pitchFamily="18" charset="0"/>
                          <a:cs typeface="Times New Roman" panose="02020603050405020304" pitchFamily="18" charset="0"/>
                        </a:rPr>
                        <a:t> diễn tả tâm trạng và suy nghĩ của con ngừơi khi hạnh phúc lứa đối và sự công bằng xã hội bị tước đoạt. </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530484105"/>
                  </a:ext>
                </a:extLst>
              </a:tr>
              <a:tr h="736600">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Tống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Trân</a:t>
                      </a:r>
                      <a:r>
                        <a:rPr lang="en-US" sz="2000" baseline="0" dirty="0">
                          <a:latin typeface="Times New Roman" panose="02020603050405020304" pitchFamily="18" charset="0"/>
                          <a:cs typeface="Times New Roman" panose="02020603050405020304" pitchFamily="18" charset="0"/>
                        </a:rPr>
                        <a:t> – </a:t>
                      </a:r>
                      <a:r>
                        <a:rPr lang="en-US" sz="2000" baseline="0" dirty="0" err="1">
                          <a:latin typeface="Times New Roman" panose="02020603050405020304" pitchFamily="18" charset="0"/>
                          <a:cs typeface="Times New Roman" panose="02020603050405020304" pitchFamily="18" charset="0"/>
                        </a:rPr>
                        <a:t>Cúc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Hoa</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Tiễn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dặn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người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yêu</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02418457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0544412"/>
              </p:ext>
            </p:extLst>
          </p:nvPr>
        </p:nvGraphicFramePr>
        <p:xfrm>
          <a:off x="0" y="4724400"/>
          <a:ext cx="12192001" cy="2133600"/>
        </p:xfrm>
        <a:graphic>
          <a:graphicData uri="http://schemas.openxmlformats.org/drawingml/2006/table">
            <a:tbl>
              <a:tblPr firstRow="1" bandRow="1">
                <a:tableStyleId>{5C22544A-7EE6-4342-B048-85BDC9FD1C3A}</a:tableStyleId>
              </a:tblPr>
              <a:tblGrid>
                <a:gridCol w="1741714">
                  <a:extLst>
                    <a:ext uri="{9D8B030D-6E8A-4147-A177-3AD203B41FA5}">
                      <a16:colId xmlns="" xmlns:a16="http://schemas.microsoft.com/office/drawing/2014/main" val="336137817"/>
                    </a:ext>
                  </a:extLst>
                </a:gridCol>
                <a:gridCol w="2049078">
                  <a:extLst>
                    <a:ext uri="{9D8B030D-6E8A-4147-A177-3AD203B41FA5}">
                      <a16:colId xmlns="" xmlns:a16="http://schemas.microsoft.com/office/drawing/2014/main" val="353800085"/>
                    </a:ext>
                  </a:extLst>
                </a:gridCol>
                <a:gridCol w="8401209">
                  <a:extLst>
                    <a:ext uri="{9D8B030D-6E8A-4147-A177-3AD203B41FA5}">
                      <a16:colId xmlns="" xmlns:a16="http://schemas.microsoft.com/office/drawing/2014/main" val="3435664830"/>
                    </a:ext>
                  </a:extLst>
                </a:gridCol>
              </a:tblGrid>
              <a:tr h="711200">
                <a:tc rowSpan="3">
                  <a:txBody>
                    <a:bodyPr/>
                    <a:lstStyle/>
                    <a:p>
                      <a:r>
                        <a:rPr lang="en-US" sz="2000" baseline="0" dirty="0" err="1">
                          <a:latin typeface="Times New Roman" panose="02020603050405020304" pitchFamily="18" charset="0"/>
                          <a:cs typeface="Times New Roman" panose="02020603050405020304" pitchFamily="18" charset="0"/>
                        </a:rPr>
                        <a:t>Sân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dân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gian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b="1" dirty="0" err="1">
                          <a:latin typeface="Times New Roman" panose="02020603050405020304" pitchFamily="18" charset="0"/>
                          <a:cs typeface="Times New Roman" panose="02020603050405020304" pitchFamily="18" charset="0"/>
                        </a:rPr>
                        <a:t>Hình</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thức</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b="0" dirty="0" err="1">
                          <a:latin typeface="Times New Roman" panose="02020603050405020304" pitchFamily="18" charset="0"/>
                          <a:cs typeface="Times New Roman" panose="02020603050405020304" pitchFamily="18" charset="0"/>
                        </a:rPr>
                        <a:t>Kết</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hợp</a:t>
                      </a:r>
                      <a:r>
                        <a:rPr lang="en-US" sz="2000" b="0" baseline="0" dirty="0">
                          <a:latin typeface="Times New Roman" panose="02020603050405020304" pitchFamily="18" charset="0"/>
                          <a:cs typeface="Times New Roman" panose="02020603050405020304" pitchFamily="18" charset="0"/>
                        </a:rPr>
                        <a:t> ca </a:t>
                      </a:r>
                      <a:r>
                        <a:rPr lang="en-US" sz="2000" b="0" baseline="0" dirty="0" err="1">
                          <a:latin typeface="Times New Roman" panose="02020603050405020304" pitchFamily="18" charset="0"/>
                          <a:cs typeface="Times New Roman" panose="02020603050405020304" pitchFamily="18" charset="0"/>
                        </a:rPr>
                        <a:t>kịch</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và</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trò</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diễn</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có</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tích</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truyện</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kết</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hợp</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kịch</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bản</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với</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diễn</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xuất</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121707951"/>
                  </a:ext>
                </a:extLst>
              </a:tr>
              <a:tr h="711200">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Nội</a:t>
                      </a:r>
                      <a:r>
                        <a:rPr lang="en-US" sz="2000" b="1" baseline="0" dirty="0">
                          <a:latin typeface="Times New Roman" panose="02020603050405020304" pitchFamily="18" charset="0"/>
                          <a:cs typeface="Times New Roman" panose="02020603050405020304" pitchFamily="18" charset="0"/>
                        </a:rPr>
                        <a:t> dung</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K</a:t>
                      </a:r>
                      <a:r>
                        <a:rPr lang="vi-VN" sz="2000" dirty="0">
                          <a:latin typeface="Times New Roman" panose="02020603050405020304" pitchFamily="18" charset="0"/>
                          <a:cs typeface="Times New Roman" panose="02020603050405020304" pitchFamily="18" charset="0"/>
                        </a:rPr>
                        <a:t>ết hợp yếu tố trữ tình và trào lộng ca ngợi những  tấm gương đạo đức và phê phán, đả kích mặt trái của xã hội. </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239798479"/>
                  </a:ext>
                </a:extLst>
              </a:tr>
              <a:tr h="711200">
                <a:tc vMerge="1">
                  <a:txBody>
                    <a:bodyPr/>
                    <a:lstStyle/>
                    <a:p>
                      <a:endParaRPr lang="en-US" dirty="0"/>
                    </a:p>
                  </a:txBody>
                  <a:tcPr/>
                </a:tc>
                <a:tc>
                  <a:txBody>
                    <a:bodyPr/>
                    <a:lstStyle/>
                    <a:p>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dirty="0" err="1">
                          <a:latin typeface="Times New Roman" panose="02020603050405020304" pitchFamily="18" charset="0"/>
                          <a:cs typeface="Times New Roman" panose="02020603050405020304" pitchFamily="18" charset="0"/>
                        </a:rPr>
                        <a:t>Nghêu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sò</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ốc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hến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Thị</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Mầu</a:t>
                      </a:r>
                      <a:r>
                        <a:rPr lang="en-US" sz="2000" baseline="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19818007"/>
                  </a:ext>
                </a:extLst>
              </a:tr>
            </a:tbl>
          </a:graphicData>
        </a:graphic>
      </p:graphicFrame>
      <p:sp>
        <p:nvSpPr>
          <p:cNvPr id="3" name="Slide Number Placeholder 2">
            <a:extLst>
              <a:ext uri="{FF2B5EF4-FFF2-40B4-BE49-F238E27FC236}">
                <a16:creationId xmlns="" xmlns:a16="http://schemas.microsoft.com/office/drawing/2014/main" id="{0D1D3486-37BC-4257-989A-670E35796576}"/>
              </a:ext>
            </a:extLst>
          </p:cNvPr>
          <p:cNvSpPr>
            <a:spLocks noGrp="1"/>
          </p:cNvSpPr>
          <p:nvPr>
            <p:ph type="sldNum" sz="quarter" idx="12"/>
          </p:nvPr>
        </p:nvSpPr>
        <p:spPr/>
        <p:txBody>
          <a:bodyPr/>
          <a:lstStyle/>
          <a:p>
            <a:fld id="{4CD77608-3819-479B-BB98-C216BA724EFE}" type="slidenum">
              <a:rPr lang="en-US" smtClean="0"/>
              <a:t>22</a:t>
            </a:fld>
            <a:endParaRPr lang="en-US"/>
          </a:p>
        </p:txBody>
      </p:sp>
    </p:spTree>
    <p:extLst>
      <p:ext uri="{BB962C8B-B14F-4D97-AF65-F5344CB8AC3E}">
        <p14:creationId xmlns:p14="http://schemas.microsoft.com/office/powerpoint/2010/main" val="311675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12C94AEA-FD23-4C68-83A5-74E853EA7E8E}"/>
              </a:ext>
            </a:extLst>
          </p:cNvPr>
          <p:cNvGraphicFramePr>
            <a:graphicFrameLocks noGrp="1"/>
          </p:cNvGraphicFramePr>
          <p:nvPr>
            <p:ph idx="1"/>
            <p:extLst>
              <p:ext uri="{D42A27DB-BD31-4B8C-83A1-F6EECF244321}">
                <p14:modId xmlns:p14="http://schemas.microsoft.com/office/powerpoint/2010/main" val="2550488565"/>
              </p:ext>
            </p:extLst>
          </p:nvPr>
        </p:nvGraphicFramePr>
        <p:xfrm>
          <a:off x="615950" y="342901"/>
          <a:ext cx="11101388"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3" descr="POINSET2">
            <a:extLst>
              <a:ext uri="{FF2B5EF4-FFF2-40B4-BE49-F238E27FC236}">
                <a16:creationId xmlns="" xmlns:a16="http://schemas.microsoft.com/office/drawing/2014/main" id="{EE08D22D-98E9-4575-9EEB-CB8167A8C8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8666163" y="-346075"/>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 xmlns:a16="http://schemas.microsoft.com/office/drawing/2014/main" id="{3F27C0E6-7517-4135-B02F-97A4B734E843}"/>
              </a:ext>
            </a:extLst>
          </p:cNvPr>
          <p:cNvSpPr>
            <a:spLocks noGrp="1"/>
          </p:cNvSpPr>
          <p:nvPr>
            <p:ph type="sldNum" sz="quarter" idx="12"/>
          </p:nvPr>
        </p:nvSpPr>
        <p:spPr/>
        <p:txBody>
          <a:bodyPr/>
          <a:lstStyle/>
          <a:p>
            <a:fld id="{4CD77608-3819-479B-BB98-C216BA724EFE}" type="slidenum">
              <a:rPr lang="en-US" smtClean="0"/>
              <a:t>23</a:t>
            </a:fld>
            <a:endParaRPr lang="en-US"/>
          </a:p>
        </p:txBody>
      </p:sp>
    </p:spTree>
    <p:extLst>
      <p:ext uri="{BB962C8B-B14F-4D97-AF65-F5344CB8AC3E}">
        <p14:creationId xmlns:p14="http://schemas.microsoft.com/office/powerpoint/2010/main" val="1927267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 xmlns:a16="http://schemas.microsoft.com/office/drawing/2014/main" id="{853E39E6-2A74-404E-B4BC-EEC89C01B7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 xmlns:a16="http://schemas.microsoft.com/office/drawing/2014/main" id="{30D050C3-946A-4155-B469-3FE5492E6E9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12191999" cy="6861600"/>
            <a:chOff x="1" y="0"/>
            <a:chExt cx="12191999" cy="6861600"/>
          </a:xfrm>
        </p:grpSpPr>
        <p:sp>
          <p:nvSpPr>
            <p:cNvPr id="38" name="Rectangle 37">
              <a:extLst>
                <a:ext uri="{FF2B5EF4-FFF2-40B4-BE49-F238E27FC236}">
                  <a16:creationId xmlns="" xmlns:a16="http://schemas.microsoft.com/office/drawing/2014/main" id="{70D7BFBB-BF60-4EF1-AF1C-731347DB115A}"/>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 xmlns:a16="http://schemas.microsoft.com/office/drawing/2014/main" id="{40150CBC-E30B-417C-9BB2-CE6BB1A6440F}"/>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476020D6-6ADB-408E-A69F-4EA6F51A7F12}"/>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 xmlns:a16="http://schemas.microsoft.com/office/drawing/2014/main" id="{8226C8E5-1D99-421D-AB3C-2AF296A15325}"/>
                </a:ext>
                <a:ext uri="{C183D7F6-B498-43B3-948B-1728B52AA6E4}">
                  <adec:decorative xmlns="" xmlns:adec="http://schemas.microsoft.com/office/drawing/2017/decorative" val="1"/>
                </a:ext>
              </a:extLst>
            </p:cNvPr>
            <p:cNvGrpSpPr>
              <a:grpSpLocks noChangeAspect="1"/>
            </p:cNvGrpSpPr>
            <p:nvPr>
              <p:extLst>
                <p:ext uri="{386F3935-93C4-4BCD-93E2-E3B085C9AB24}">
                  <p16:designElem xmlns="" xmlns:p16="http://schemas.microsoft.com/office/powerpoint/2015/main" val="1"/>
                </p:ext>
              </p:extLst>
            </p:nvPr>
          </p:nvGrpSpPr>
          <p:grpSpPr>
            <a:xfrm>
              <a:off x="690092" y="0"/>
              <a:ext cx="10800000" cy="6858000"/>
              <a:chOff x="2328000" y="0"/>
              <a:chExt cx="2880000" cy="1440000"/>
            </a:xfrm>
          </p:grpSpPr>
          <p:sp>
            <p:nvSpPr>
              <p:cNvPr id="46" name="Rectangle 45">
                <a:extLst>
                  <a:ext uri="{FF2B5EF4-FFF2-40B4-BE49-F238E27FC236}">
                    <a16:creationId xmlns="" xmlns:a16="http://schemas.microsoft.com/office/drawing/2014/main" id="{67669339-D0C4-4CF0-9A76-5BFBCDB798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38B31604-91C4-4CB0-8097-02EE0ADDC1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 xmlns:a16="http://schemas.microsoft.com/office/drawing/2014/main" id="{548340F5-A593-469A-98DC-B6D90D3B22B4}"/>
                </a:ext>
                <a:ext uri="{C183D7F6-B498-43B3-948B-1728B52AA6E4}">
                  <adec:decorative xmlns="" xmlns:adec="http://schemas.microsoft.com/office/drawing/2017/decorative" val="1"/>
                </a:ext>
              </a:extLst>
            </p:cNvPr>
            <p:cNvGrpSpPr>
              <a:grpSpLocks noChangeAspect="1"/>
            </p:cNvGrpSpPr>
            <p:nvPr>
              <p:extLst>
                <p:ext uri="{386F3935-93C4-4BCD-93E2-E3B085C9AB24}">
                  <p16:designElem xmlns="" xmlns:p16="http://schemas.microsoft.com/office/powerpoint/2015/main" val="1"/>
                </p:ext>
              </p:extLst>
            </p:nvPr>
          </p:nvGrpSpPr>
          <p:grpSpPr>
            <a:xfrm rot="5400000">
              <a:off x="7048499" y="1714500"/>
              <a:ext cx="6858000" cy="3429000"/>
              <a:chOff x="0" y="0"/>
              <a:chExt cx="2880000" cy="1440000"/>
            </a:xfrm>
          </p:grpSpPr>
          <p:sp>
            <p:nvSpPr>
              <p:cNvPr id="44" name="Rectangle 43">
                <a:extLst>
                  <a:ext uri="{FF2B5EF4-FFF2-40B4-BE49-F238E27FC236}">
                    <a16:creationId xmlns="" xmlns:a16="http://schemas.microsoft.com/office/drawing/2014/main" id="{B59E3068-3000-4C82-ACA8-367498951E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C2E1C398-D8F7-4828-9F7F-80D61DAE2B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 xmlns:a16="http://schemas.microsoft.com/office/drawing/2014/main" id="{813B333C-60FD-4260-80E0-190666C9DE77}"/>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 xmlns:a16="http://schemas.microsoft.com/office/drawing/2014/main" id="{DC05F582-AA63-4A8C-915E-66057E4BEE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 xmlns:a16="http://schemas.microsoft.com/office/drawing/2014/main" id="{671DB934-ABC1-49E6-963A-1B9F3168686D}"/>
              </a:ext>
            </a:extLst>
          </p:cNvPr>
          <p:cNvSpPr>
            <a:spLocks noGrp="1"/>
          </p:cNvSpPr>
          <p:nvPr>
            <p:ph type="title"/>
          </p:nvPr>
        </p:nvSpPr>
        <p:spPr>
          <a:xfrm>
            <a:off x="6935271" y="45735"/>
            <a:ext cx="4554821" cy="1683709"/>
          </a:xfrm>
        </p:spPr>
        <p:txBody>
          <a:bodyPr anchor="b">
            <a:normAutofit fontScale="90000"/>
          </a:bodyPr>
          <a:lstStyle/>
          <a:p>
            <a:r>
              <a:rPr lang="en-US" dirty="0">
                <a:latin typeface="Times New Roman" panose="02020603050405020304" pitchFamily="18" charset="0"/>
                <a:cs typeface="Times New Roman" panose="02020603050405020304" pitchFamily="18" charset="0"/>
              </a:rPr>
              <a:t>1. Kho tri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endParaRPr lang="en-US" dirty="0">
              <a:latin typeface="Times New Roman" panose="02020603050405020304" pitchFamily="18" charset="0"/>
              <a:cs typeface="Times New Roman" panose="02020603050405020304" pitchFamily="18" charset="0"/>
            </a:endParaRPr>
          </a:p>
        </p:txBody>
      </p:sp>
      <p:sp>
        <p:nvSpPr>
          <p:cNvPr id="51" name="Freeform: Shape 50">
            <a:extLst>
              <a:ext uri="{FF2B5EF4-FFF2-40B4-BE49-F238E27FC236}">
                <a16:creationId xmlns="" xmlns:a16="http://schemas.microsoft.com/office/drawing/2014/main" id="{2D253D93-3319-4E06-B75F-009AE70FCB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444576" cy="6858000"/>
          </a:xfrm>
          <a:custGeom>
            <a:avLst/>
            <a:gdLst>
              <a:gd name="connsiteX0" fmla="*/ 0 w 6444576"/>
              <a:gd name="connsiteY0" fmla="*/ 0 h 6858000"/>
              <a:gd name="connsiteX1" fmla="*/ 6444576 w 6444576"/>
              <a:gd name="connsiteY1" fmla="*/ 0 h 6858000"/>
              <a:gd name="connsiteX2" fmla="*/ 6444576 w 6444576"/>
              <a:gd name="connsiteY2" fmla="*/ 6858000 h 6858000"/>
              <a:gd name="connsiteX3" fmla="*/ 0 w 6444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44576" h="6858000">
                <a:moveTo>
                  <a:pt x="0" y="0"/>
                </a:moveTo>
                <a:lnTo>
                  <a:pt x="6444576" y="0"/>
                </a:lnTo>
                <a:lnTo>
                  <a:pt x="6444576"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 xmlns:a16="http://schemas.microsoft.com/office/drawing/2014/main" id="{68C83465-15AC-4B0D-8BA9-D28A1C18CF9E}"/>
              </a:ext>
            </a:extLst>
          </p:cNvPr>
          <p:cNvSpPr>
            <a:spLocks noGrp="1"/>
          </p:cNvSpPr>
          <p:nvPr>
            <p:ph type="sldNum" sz="quarter" idx="12"/>
          </p:nvPr>
        </p:nvSpPr>
        <p:spPr>
          <a:xfrm>
            <a:off x="10883899" y="180000"/>
            <a:ext cx="757237" cy="365125"/>
          </a:xfrm>
        </p:spPr>
        <p:txBody>
          <a:bodyPr>
            <a:normAutofit/>
          </a:bodyPr>
          <a:lstStyle/>
          <a:p>
            <a:pPr>
              <a:spcAft>
                <a:spcPts val="600"/>
              </a:spcAft>
            </a:pPr>
            <a:fld id="{4CD77608-3819-479B-BB98-C216BA724EFE}" type="slidenum">
              <a:rPr lang="en-US" smtClean="0"/>
              <a:pPr>
                <a:spcAft>
                  <a:spcPts val="600"/>
                </a:spcAft>
              </a:pPr>
              <a:t>24</a:t>
            </a:fld>
            <a:endParaRPr lang="en-US"/>
          </a:p>
        </p:txBody>
      </p:sp>
      <p:pic>
        <p:nvPicPr>
          <p:cNvPr id="7" name="Picture 6" descr="A picture containing grass, outdoor, mountain, nature&#10;&#10;Description automatically generated">
            <a:extLst>
              <a:ext uri="{FF2B5EF4-FFF2-40B4-BE49-F238E27FC236}">
                <a16:creationId xmlns="" xmlns:a16="http://schemas.microsoft.com/office/drawing/2014/main" id="{91AE4097-0DE6-4EC4-8BAA-B954FF58E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76" y="271887"/>
            <a:ext cx="5353200" cy="6314226"/>
          </a:xfrm>
          <a:prstGeom prst="rect">
            <a:avLst/>
          </a:prstGeom>
        </p:spPr>
      </p:pic>
      <p:sp>
        <p:nvSpPr>
          <p:cNvPr id="34" name="Content Placeholder 2">
            <a:extLst>
              <a:ext uri="{FF2B5EF4-FFF2-40B4-BE49-F238E27FC236}">
                <a16:creationId xmlns="" xmlns:a16="http://schemas.microsoft.com/office/drawing/2014/main" id="{FF333EE5-0EE3-40CD-BEC7-F84AADDB5C5F}"/>
              </a:ext>
            </a:extLst>
          </p:cNvPr>
          <p:cNvSpPr>
            <a:spLocks noGrp="1"/>
          </p:cNvSpPr>
          <p:nvPr>
            <p:ph idx="1"/>
          </p:nvPr>
        </p:nvSpPr>
        <p:spPr>
          <a:xfrm>
            <a:off x="6639693" y="1775179"/>
            <a:ext cx="5506886" cy="4533546"/>
          </a:xfrm>
        </p:spPr>
        <p:txBody>
          <a:bodyPr anchor="t">
            <a:noAutofit/>
          </a:bodyPr>
          <a:lstStyle/>
          <a:p>
            <a:pPr marL="0" indent="0">
              <a:lnSpc>
                <a:spcPct val="115000"/>
              </a:lnSpc>
              <a:buNone/>
            </a:pPr>
            <a:r>
              <a:rPr lang="vi-VN" b="1" dirty="0">
                <a:latin typeface="Times New Roman" panose="02020603050405020304" pitchFamily="18" charset="0"/>
                <a:cs typeface="Times New Roman" panose="02020603050405020304" pitchFamily="18" charset="0"/>
              </a:rPr>
              <a:t>Văn học dân gian cung cấp tri thức về tự nhiên, xã hội, con 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nhận thức của nhân dân</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là những kinh nghiệm mà nhân dân đã đúc kết từ c/s. </a:t>
            </a:r>
          </a:p>
          <a:p>
            <a:pPr marL="0" indent="0">
              <a:lnSpc>
                <a:spcPct val="115000"/>
              </a:lnSpc>
              <a:buNone/>
            </a:pP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Vd: Tục ngữ: cung cấp kinh nghiệm</a:t>
            </a:r>
          </a:p>
          <a:p>
            <a:pPr marL="0" indent="0">
              <a:lnSpc>
                <a:spcPct val="115000"/>
              </a:lnSpc>
              <a:buNone/>
            </a:pP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        TCT Trầu cau: cho biết về tục ăn trầu</a:t>
            </a:r>
          </a:p>
          <a:p>
            <a:pPr marL="0" indent="0">
              <a:lnSpc>
                <a:spcPct val="115000"/>
              </a:lnSpc>
              <a:buNone/>
            </a:pPr>
            <a:r>
              <a:rPr lang="vi-VN" b="1" dirty="0">
                <a:latin typeface="Times New Roman" panose="02020603050405020304" pitchFamily="18" charset="0"/>
                <a:cs typeface="Times New Roman" panose="02020603050405020304" pitchFamily="18" charset="0"/>
              </a:rPr>
              <a:t>- Văn học dân gian của các dân tộc thiểu số cung cấp tri thức về đời sống đồng bào các dân tộc đó.</a:t>
            </a:r>
          </a:p>
          <a:p>
            <a:pPr marL="0" indent="0">
              <a:lnSpc>
                <a:spcPct val="115000"/>
              </a:lnSpc>
              <a:buNone/>
            </a:pP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Vd: Sử thi </a:t>
            </a:r>
            <a:r>
              <a:rPr lang="vi-VN" b="1" i="1" dirty="0">
                <a:latin typeface="Times New Roman" panose="02020603050405020304" pitchFamily="18" charset="0"/>
                <a:cs typeface="Times New Roman" panose="02020603050405020304" pitchFamily="18" charset="0"/>
              </a:rPr>
              <a:t>Đ</a:t>
            </a:r>
            <a:r>
              <a:rPr lang="en-US" b="1" i="1" dirty="0">
                <a:latin typeface="Times New Roman" panose="02020603050405020304" pitchFamily="18" charset="0"/>
                <a:cs typeface="Times New Roman" panose="02020603050405020304" pitchFamily="18" charset="0"/>
              </a:rPr>
              <a:t>ă</a:t>
            </a:r>
            <a:r>
              <a:rPr lang="vi-VN" b="1" i="1" dirty="0">
                <a:latin typeface="Times New Roman" panose="02020603050405020304" pitchFamily="18" charset="0"/>
                <a:cs typeface="Times New Roman" panose="02020603050405020304" pitchFamily="18" charset="0"/>
              </a:rPr>
              <a:t>m San</a:t>
            </a:r>
            <a:r>
              <a:rPr lang="vi-VN" b="1" dirty="0">
                <a:latin typeface="Times New Roman" panose="02020603050405020304" pitchFamily="18" charset="0"/>
                <a:cs typeface="Times New Roman" panose="02020603050405020304" pitchFamily="18" charset="0"/>
              </a:rPr>
              <a:t>: tục nối dây</a:t>
            </a:r>
          </a:p>
          <a:p>
            <a:pPr marL="0" indent="0">
              <a:lnSpc>
                <a:spcPct val="115000"/>
              </a:lnSpc>
              <a:buNone/>
            </a:pPr>
            <a:r>
              <a:rPr lang="vi-VN"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Truyện thơ </a:t>
            </a:r>
            <a:r>
              <a:rPr lang="vi-VN" b="1" i="1" dirty="0">
                <a:latin typeface="Times New Roman" panose="02020603050405020304" pitchFamily="18" charset="0"/>
                <a:cs typeface="Times New Roman" panose="02020603050405020304" pitchFamily="18" charset="0"/>
              </a:rPr>
              <a:t>Tiễn dặn người yêu</a:t>
            </a:r>
            <a:r>
              <a:rPr lang="vi-VN" b="1" dirty="0">
                <a:latin typeface="Times New Roman" panose="02020603050405020304" pitchFamily="18" charset="0"/>
                <a:cs typeface="Times New Roman" panose="02020603050405020304" pitchFamily="18" charset="0"/>
              </a:rPr>
              <a:t>: Tục ở rể</a:t>
            </a:r>
          </a:p>
          <a:p>
            <a:pPr marL="0" indent="0">
              <a:lnSpc>
                <a:spcPct val="115000"/>
              </a:lnSpc>
              <a:buNone/>
            </a:pPr>
            <a:r>
              <a:rPr lang="vi-VN" b="1" dirty="0">
                <a:latin typeface="Times New Roman" panose="02020603050405020304" pitchFamily="18" charset="0"/>
                <a:cs typeface="Times New Roman" panose="02020603050405020304" pitchFamily="18" charset="0"/>
              </a:rPr>
              <a:t>- Trí thức ấy lại được trình bày bằng ngôn từ của nhân dân, </a:t>
            </a:r>
            <a:r>
              <a:rPr lang="en-US" b="1" dirty="0">
                <a:latin typeface="Times New Roman" panose="02020603050405020304" pitchFamily="18" charset="0"/>
                <a:cs typeface="Times New Roman" panose="02020603050405020304" pitchFamily="18" charset="0"/>
              </a:rPr>
              <a:t>n</a:t>
            </a:r>
            <a:r>
              <a:rPr lang="vi-VN" b="1" dirty="0">
                <a:latin typeface="Times New Roman" panose="02020603050405020304" pitchFamily="18" charset="0"/>
                <a:cs typeface="Times New Roman" panose="02020603050405020304" pitchFamily="18" charset="0"/>
              </a:rPr>
              <a:t>ó vô cùng sinh động, hấp dân người nghe.</a:t>
            </a:r>
          </a:p>
          <a:p>
            <a:pPr marL="0" indent="0">
              <a:lnSpc>
                <a:spcPct val="115000"/>
              </a:lnSpc>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965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8568F0-A08E-4A22-B76D-A7C58B271C57}"/>
              </a:ext>
            </a:extLst>
          </p:cNvPr>
          <p:cNvSpPr>
            <a:spLocks noGrp="1"/>
          </p:cNvSpPr>
          <p:nvPr>
            <p:ph type="title"/>
          </p:nvPr>
        </p:nvSpPr>
        <p:spPr>
          <a:xfrm>
            <a:off x="2775201" y="438400"/>
            <a:ext cx="6439920" cy="867560"/>
          </a:xfrm>
        </p:spPr>
        <p:txBody>
          <a:bodyPr>
            <a:normAutofit/>
          </a:bodyPr>
          <a:lstStyle/>
          <a:p>
            <a:r>
              <a:rPr lang="en-US" sz="4000" b="1" dirty="0">
                <a:latin typeface="Times New Roman" panose="02020603050405020304" pitchFamily="18" charset="0"/>
                <a:cs typeface="Times New Roman" panose="02020603050405020304" pitchFamily="18" charset="0"/>
              </a:rPr>
              <a:t>2. </a:t>
            </a:r>
            <a:r>
              <a:rPr lang="en-US" sz="4000" b="1" dirty="0" err="1" smtClean="0">
                <a:latin typeface="Times New Roman" panose="02020603050405020304" pitchFamily="18" charset="0"/>
                <a:cs typeface="Times New Roman" panose="02020603050405020304" pitchFamily="18" charset="0"/>
              </a:rPr>
              <a:t>Giáo</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dục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D422B1D9-096B-4284-9D56-19390FDC958E}"/>
              </a:ext>
            </a:extLst>
          </p:cNvPr>
          <p:cNvSpPr>
            <a:spLocks noGrp="1"/>
          </p:cNvSpPr>
          <p:nvPr>
            <p:ph idx="1"/>
          </p:nvPr>
        </p:nvSpPr>
        <p:spPr>
          <a:xfrm>
            <a:off x="438400" y="1827961"/>
            <a:ext cx="4442884" cy="4398178"/>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VHDG </a:t>
            </a: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tư tưởng nhân</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đạo, tôn vinh những giá trị con người, yêu thương con người và đấu tranh không mệt mỏi để giải phóng con người khỏi áp bức, bất công. </a:t>
            </a:r>
            <a:endParaRPr lang="en-US" sz="2400" b="1"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 xmlns:a16="http://schemas.microsoft.com/office/drawing/2014/main" id="{E5F1BE39-0AC5-423D-94F3-7FB57F604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541" y="1564480"/>
            <a:ext cx="6759851" cy="5123996"/>
          </a:xfrm>
          <a:prstGeom prst="rect">
            <a:avLst/>
          </a:prstGeom>
        </p:spPr>
      </p:pic>
      <p:sp>
        <p:nvSpPr>
          <p:cNvPr id="6" name="Slide Number Placeholder 5">
            <a:extLst>
              <a:ext uri="{FF2B5EF4-FFF2-40B4-BE49-F238E27FC236}">
                <a16:creationId xmlns="" xmlns:a16="http://schemas.microsoft.com/office/drawing/2014/main" id="{D6CCABE7-34FF-4C16-BE00-3928868CB8AC}"/>
              </a:ext>
            </a:extLst>
          </p:cNvPr>
          <p:cNvSpPr>
            <a:spLocks noGrp="1"/>
          </p:cNvSpPr>
          <p:nvPr>
            <p:ph type="sldNum" sz="quarter" idx="12"/>
          </p:nvPr>
        </p:nvSpPr>
        <p:spPr/>
        <p:txBody>
          <a:bodyPr/>
          <a:lstStyle/>
          <a:p>
            <a:fld id="{4CD77608-3819-479B-BB98-C216BA724EFE}" type="slidenum">
              <a:rPr lang="en-US" smtClean="0"/>
              <a:t>25</a:t>
            </a:fld>
            <a:endParaRPr lang="en-US"/>
          </a:p>
        </p:txBody>
      </p:sp>
    </p:spTree>
    <p:extLst>
      <p:ext uri="{BB962C8B-B14F-4D97-AF65-F5344CB8AC3E}">
        <p14:creationId xmlns:p14="http://schemas.microsoft.com/office/powerpoint/2010/main" val="3791296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4C5E7-53E6-4247-BD0E-6CB3DF158D2C}"/>
              </a:ext>
            </a:extLst>
          </p:cNvPr>
          <p:cNvSpPr>
            <a:spLocks noGrp="1"/>
          </p:cNvSpPr>
          <p:nvPr>
            <p:ph type="title"/>
          </p:nvPr>
        </p:nvSpPr>
        <p:spPr>
          <a:xfrm>
            <a:off x="418080" y="255034"/>
            <a:ext cx="10611870" cy="699520"/>
          </a:xfrm>
        </p:spPr>
        <p:txBody>
          <a:bodyPr>
            <a:normAutofit/>
          </a:bodyPr>
          <a:lstStyle/>
          <a:p>
            <a:r>
              <a:rPr lang="en-US" sz="4000" dirty="0">
                <a:latin typeface="Times New Roman" panose="02020603050405020304" pitchFamily="18" charset="0"/>
                <a:cs typeface="Times New Roman" panose="02020603050405020304" pitchFamily="18" charset="0"/>
              </a:rPr>
              <a:t>3.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riêng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tộc</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26CB777F-B42B-419B-B1BE-AB7B3B87927A}"/>
              </a:ext>
            </a:extLst>
          </p:cNvPr>
          <p:cNvSpPr>
            <a:spLocks noGrp="1"/>
          </p:cNvSpPr>
          <p:nvPr>
            <p:ph idx="1"/>
          </p:nvPr>
        </p:nvSpPr>
        <p:spPr>
          <a:xfrm>
            <a:off x="418080" y="1411287"/>
            <a:ext cx="5180080" cy="5030153"/>
          </a:xfrm>
        </p:spPr>
        <p:txBody>
          <a:bodyPr>
            <a:normAutofit fontScale="92500"/>
          </a:bodyPr>
          <a:lstStyle/>
          <a:p>
            <a:pPr marL="0" indent="0" algn="just">
              <a:buNone/>
            </a:pPr>
            <a:r>
              <a:rPr lang="vi-VN" sz="2400" b="1">
                <a:latin typeface="Times New Roman" panose="02020603050405020304" pitchFamily="18" charset="0"/>
                <a:cs typeface="Times New Roman" panose="02020603050405020304" pitchFamily="18" charset="0"/>
              </a:rPr>
              <a:t>- Góp phần hình thành tư duy thẩm mĩ đúng đắn, tiến bộ:</a:t>
            </a:r>
          </a:p>
          <a:p>
            <a:pPr marL="0" indent="0" algn="just">
              <a:buNone/>
            </a:pPr>
            <a:r>
              <a:rPr lang="vi-VN" sz="2400" b="1">
                <a:latin typeface="Times New Roman" panose="02020603050405020304" pitchFamily="18" charset="0"/>
                <a:cs typeface="Times New Roman" panose="02020603050405020304" pitchFamily="18" charset="0"/>
              </a:rPr>
              <a:t>+ Cái đẹp hài hoà, trong sáng, thanh cao</a:t>
            </a:r>
          </a:p>
          <a:p>
            <a:pPr marL="0" indent="0" algn="just">
              <a:buNone/>
            </a:pPr>
            <a:r>
              <a:rPr lang="vi-VN" sz="2400" b="1">
                <a:latin typeface="Times New Roman" panose="02020603050405020304" pitchFamily="18" charset="0"/>
                <a:cs typeface="Times New Roman" panose="02020603050405020304" pitchFamily="18" charset="0"/>
              </a:rPr>
              <a:t>+ Chiều sâu của cái đẹp là ở phẩm chất bên trong</a:t>
            </a:r>
          </a:p>
          <a:p>
            <a:pPr marL="0" indent="0" algn="just">
              <a:buNone/>
            </a:pPr>
            <a:r>
              <a:rPr lang="vi-VN" sz="2400" b="1">
                <a:latin typeface="Times New Roman" panose="02020603050405020304" pitchFamily="18" charset="0"/>
                <a:cs typeface="Times New Roman" panose="02020603050405020304" pitchFamily="18" charset="0"/>
              </a:rPr>
              <a:t>- Nhiều tác phẩm trở thành mẫu mực nghệ thuật</a:t>
            </a:r>
          </a:p>
          <a:p>
            <a:pPr marL="0" indent="0" algn="just">
              <a:buNone/>
            </a:pPr>
            <a:r>
              <a:rPr lang="vi-VN" sz="2400" b="1">
                <a:latin typeface="Times New Roman" panose="02020603050405020304" pitchFamily="18" charset="0"/>
                <a:cs typeface="Times New Roman" panose="02020603050405020304" pitchFamily="18" charset="0"/>
              </a:rPr>
              <a:t>- Là nguồn sữa tinh thần mát lành nuô</a:t>
            </a:r>
            <a:r>
              <a:rPr lang="en-US" sz="2400" b="1">
                <a:latin typeface="Times New Roman" panose="02020603050405020304" pitchFamily="18" charset="0"/>
                <a:cs typeface="Times New Roman" panose="02020603050405020304" pitchFamily="18" charset="0"/>
              </a:rPr>
              <a:t>i</a:t>
            </a:r>
            <a:r>
              <a:rPr lang="vi-VN" sz="2400" b="1">
                <a:latin typeface="Times New Roman" panose="02020603050405020304" pitchFamily="18" charset="0"/>
                <a:cs typeface="Times New Roman" panose="02020603050405020304" pitchFamily="18" charset="0"/>
              </a:rPr>
              <a:t> dưỡng tâm hồn các nghệ sĩ văn học viết</a:t>
            </a:r>
          </a:p>
          <a:p>
            <a:endParaRPr lang="en-US">
              <a:latin typeface="Times New Roman" panose="02020603050405020304" pitchFamily="18"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 xmlns:a16="http://schemas.microsoft.com/office/drawing/2014/main" id="{09F17D8C-5EF0-4FF8-BA47-FC0AEA31A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54554"/>
            <a:ext cx="5660391" cy="2682498"/>
          </a:xfrm>
          <a:prstGeom prst="rect">
            <a:avLst/>
          </a:prstGeom>
        </p:spPr>
      </p:pic>
      <p:pic>
        <p:nvPicPr>
          <p:cNvPr id="7" name="Picture 6" descr="A group of people in costume&#10;&#10;Description automatically generated">
            <a:extLst>
              <a:ext uri="{FF2B5EF4-FFF2-40B4-BE49-F238E27FC236}">
                <a16:creationId xmlns="" xmlns:a16="http://schemas.microsoft.com/office/drawing/2014/main" id="{D014D116-6B06-495D-B1B8-42FB465FD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01437"/>
            <a:ext cx="5660391" cy="2928135"/>
          </a:xfrm>
          <a:prstGeom prst="rect">
            <a:avLst/>
          </a:prstGeom>
        </p:spPr>
      </p:pic>
      <p:sp>
        <p:nvSpPr>
          <p:cNvPr id="6" name="Slide Number Placeholder 5">
            <a:extLst>
              <a:ext uri="{FF2B5EF4-FFF2-40B4-BE49-F238E27FC236}">
                <a16:creationId xmlns="" xmlns:a16="http://schemas.microsoft.com/office/drawing/2014/main" id="{688EC264-C24E-4344-B2A5-CF82E9DBB3F8}"/>
              </a:ext>
            </a:extLst>
          </p:cNvPr>
          <p:cNvSpPr>
            <a:spLocks noGrp="1"/>
          </p:cNvSpPr>
          <p:nvPr>
            <p:ph type="sldNum" sz="quarter" idx="12"/>
          </p:nvPr>
        </p:nvSpPr>
        <p:spPr/>
        <p:txBody>
          <a:bodyPr/>
          <a:lstStyle/>
          <a:p>
            <a:fld id="{4CD77608-3819-479B-BB98-C216BA724EFE}" type="slidenum">
              <a:rPr lang="en-US" smtClean="0"/>
              <a:t>26</a:t>
            </a:fld>
            <a:endParaRPr lang="en-US"/>
          </a:p>
        </p:txBody>
      </p:sp>
    </p:spTree>
    <p:extLst>
      <p:ext uri="{BB962C8B-B14F-4D97-AF65-F5344CB8AC3E}">
        <p14:creationId xmlns:p14="http://schemas.microsoft.com/office/powerpoint/2010/main" val="3365666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96E4698-F5F8-429A-8DB6-C37F9B0C87A1}"/>
              </a:ext>
            </a:extLst>
          </p:cNvPr>
          <p:cNvSpPr txBox="1"/>
          <p:nvPr/>
        </p:nvSpPr>
        <p:spPr>
          <a:xfrm>
            <a:off x="3463926" y="114277"/>
            <a:ext cx="4765675"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LUYỆN TẬP</a:t>
            </a:r>
            <a:endParaRPr lang="vi-VN"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 xmlns:a16="http://schemas.microsoft.com/office/drawing/2014/main" id="{AFD8B218-CA07-4422-90B6-A09F3ECED232}"/>
              </a:ext>
            </a:extLst>
          </p:cNvPr>
          <p:cNvGraphicFramePr>
            <a:graphicFrameLocks noGrp="1"/>
          </p:cNvGraphicFramePr>
          <p:nvPr>
            <p:extLst>
              <p:ext uri="{D42A27DB-BD31-4B8C-83A1-F6EECF244321}">
                <p14:modId xmlns:p14="http://schemas.microsoft.com/office/powerpoint/2010/main" val="2779401865"/>
              </p:ext>
            </p:extLst>
          </p:nvPr>
        </p:nvGraphicFramePr>
        <p:xfrm>
          <a:off x="781050" y="1152526"/>
          <a:ext cx="10458450" cy="5476874"/>
        </p:xfrm>
        <a:graphic>
          <a:graphicData uri="http://schemas.openxmlformats.org/drawingml/2006/table">
            <a:tbl>
              <a:tblPr firstRow="1" firstCol="1" bandRow="1">
                <a:tableStyleId>{5C22544A-7EE6-4342-B048-85BDC9FD1C3A}</a:tableStyleId>
              </a:tblPr>
              <a:tblGrid>
                <a:gridCol w="5229225">
                  <a:extLst>
                    <a:ext uri="{9D8B030D-6E8A-4147-A177-3AD203B41FA5}">
                      <a16:colId xmlns="" xmlns:a16="http://schemas.microsoft.com/office/drawing/2014/main" val="20000"/>
                    </a:ext>
                  </a:extLst>
                </a:gridCol>
                <a:gridCol w="5229225">
                  <a:extLst>
                    <a:ext uri="{9D8B030D-6E8A-4147-A177-3AD203B41FA5}">
                      <a16:colId xmlns="" xmlns:a16="http://schemas.microsoft.com/office/drawing/2014/main" val="20001"/>
                    </a:ext>
                  </a:extLst>
                </a:gridCol>
              </a:tblGrid>
              <a:tr h="5476874">
                <a:tc>
                  <a:txBody>
                    <a:bodyPr/>
                    <a:lstStyle/>
                    <a:p>
                      <a:pPr>
                        <a:lnSpc>
                          <a:spcPct val="115000"/>
                        </a:lnSpc>
                        <a:spcAft>
                          <a:spcPts val="0"/>
                        </a:spcAft>
                      </a:pPr>
                      <a:r>
                        <a:rPr lang="en-US" sz="2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1. Thần Trụ trời.</a:t>
                      </a:r>
                    </a:p>
                    <a:p>
                      <a:pPr>
                        <a:lnSpc>
                          <a:spcPct val="115000"/>
                        </a:lnSpc>
                        <a:spcAft>
                          <a:spcPts val="0"/>
                        </a:spcAft>
                      </a:pPr>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2. Đăm Săn.</a:t>
                      </a:r>
                    </a:p>
                    <a:p>
                      <a:pPr>
                        <a:lnSpc>
                          <a:spcPct val="115000"/>
                        </a:lnSpc>
                        <a:spcAft>
                          <a:spcPts val="0"/>
                        </a:spcAft>
                      </a:pPr>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3. Thánh Gióng.</a:t>
                      </a:r>
                    </a:p>
                    <a:p>
                      <a:pPr>
                        <a:lnSpc>
                          <a:spcPct val="115000"/>
                        </a:lnSpc>
                        <a:spcAft>
                          <a:spcPts val="0"/>
                        </a:spcAft>
                      </a:pPr>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4. Lợn cưới áo mới</a:t>
                      </a:r>
                    </a:p>
                    <a:p>
                      <a:pPr>
                        <a:lnSpc>
                          <a:spcPct val="115000"/>
                        </a:lnSpc>
                        <a:spcAft>
                          <a:spcPts val="0"/>
                        </a:spcAft>
                      </a:pPr>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5. Đeo nhạc cho mèo.</a:t>
                      </a:r>
                    </a:p>
                    <a:p>
                      <a:pPr>
                        <a:lnSpc>
                          <a:spcPct val="115000"/>
                        </a:lnSpc>
                        <a:spcAft>
                          <a:spcPts val="0"/>
                        </a:spcAft>
                      </a:pPr>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6. Sọ Dừa</a:t>
                      </a:r>
                    </a:p>
                    <a:p>
                      <a:pPr>
                        <a:lnSpc>
                          <a:spcPct val="115000"/>
                        </a:lnSpc>
                        <a:spcAft>
                          <a:spcPts val="0"/>
                        </a:spcAft>
                      </a:pPr>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7. Tiễn dặn người yêu.</a:t>
                      </a:r>
                      <a:endParaRPr lang="vi-VN" sz="3200" dirty="0">
                        <a:effectLst/>
                        <a:latin typeface="Times New Roman" panose="02020603050405020304" pitchFamily="18" charset="0"/>
                        <a:ea typeface="Arial"/>
                        <a:cs typeface="Times New Roman" panose="02020603050405020304" pitchFamily="18" charset="0"/>
                      </a:endParaRPr>
                    </a:p>
                  </a:txBody>
                  <a:tcPr marL="38100" marR="38100" marT="38095" marB="38095" anchor="ctr"/>
                </a:tc>
                <a:tc>
                  <a:txBody>
                    <a:bodyPr/>
                    <a:lstStyle/>
                    <a:p>
                      <a:pPr algn="just">
                        <a:lnSpc>
                          <a:spcPct val="115000"/>
                        </a:lnSpc>
                        <a:spcAft>
                          <a:spcPts val="0"/>
                        </a:spcAft>
                      </a:pPr>
                      <a:r>
                        <a:rPr lang="vi-VN" sz="2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a. Thần thoại.</a:t>
                      </a:r>
                    </a:p>
                    <a:p>
                      <a:pPr algn="just">
                        <a:lnSpc>
                          <a:spcPct val="115000"/>
                        </a:lnSpc>
                        <a:spcAft>
                          <a:spcPts val="0"/>
                        </a:spcAft>
                      </a:pPr>
                      <a:r>
                        <a:rPr lang="vi-VN" sz="3200" dirty="0">
                          <a:effectLst/>
                          <a:latin typeface="Times New Roman" panose="02020603050405020304" pitchFamily="18" charset="0"/>
                          <a:cs typeface="Times New Roman" panose="02020603050405020304" pitchFamily="18" charset="0"/>
                        </a:rPr>
                        <a:t>       b. Sử thi dân gian.</a:t>
                      </a:r>
                    </a:p>
                    <a:p>
                      <a:pPr algn="just">
                        <a:lnSpc>
                          <a:spcPct val="115000"/>
                        </a:lnSpc>
                        <a:spcAft>
                          <a:spcPts val="0"/>
                        </a:spcAft>
                      </a:pPr>
                      <a:r>
                        <a:rPr lang="vi-VN" sz="3200" dirty="0">
                          <a:effectLst/>
                          <a:latin typeface="Times New Roman" panose="02020603050405020304" pitchFamily="18" charset="0"/>
                          <a:cs typeface="Times New Roman" panose="02020603050405020304" pitchFamily="18" charset="0"/>
                        </a:rPr>
                        <a:t>       c. Truyền thuyết.</a:t>
                      </a:r>
                    </a:p>
                    <a:p>
                      <a:pPr algn="just">
                        <a:lnSpc>
                          <a:spcPct val="115000"/>
                        </a:lnSpc>
                        <a:spcAft>
                          <a:spcPts val="0"/>
                        </a:spcAft>
                      </a:pPr>
                      <a:r>
                        <a:rPr lang="vi-VN" sz="3200" dirty="0">
                          <a:effectLst/>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d. Truyện cổ tích.</a:t>
                      </a:r>
                    </a:p>
                    <a:p>
                      <a:pPr algn="just">
                        <a:lnSpc>
                          <a:spcPct val="115000"/>
                        </a:lnSpc>
                        <a:spcAft>
                          <a:spcPts val="0"/>
                        </a:spcAft>
                      </a:pPr>
                      <a:r>
                        <a:rPr lang="vi-VN" sz="3200" dirty="0">
                          <a:effectLst/>
                          <a:latin typeface="Times New Roman" panose="02020603050405020304" pitchFamily="18" charset="0"/>
                          <a:cs typeface="Times New Roman" panose="02020603050405020304" pitchFamily="18" charset="0"/>
                        </a:rPr>
                        <a:t>        e.Truyện cười dân gian.</a:t>
                      </a:r>
                    </a:p>
                    <a:p>
                      <a:pPr algn="just">
                        <a:lnSpc>
                          <a:spcPct val="115000"/>
                        </a:lnSpc>
                        <a:spcAft>
                          <a:spcPts val="0"/>
                        </a:spcAft>
                      </a:pPr>
                      <a:r>
                        <a:rPr lang="vi-VN" sz="3200" dirty="0">
                          <a:effectLst/>
                          <a:latin typeface="Times New Roman" panose="02020603050405020304" pitchFamily="18" charset="0"/>
                          <a:cs typeface="Times New Roman" panose="02020603050405020304" pitchFamily="18" charset="0"/>
                        </a:rPr>
                        <a:t>        f. Truyện ngụ ngôn.</a:t>
                      </a:r>
                    </a:p>
                    <a:p>
                      <a:pPr algn="just">
                        <a:lnSpc>
                          <a:spcPct val="115000"/>
                        </a:lnSpc>
                        <a:spcAft>
                          <a:spcPts val="0"/>
                        </a:spcAft>
                      </a:pPr>
                      <a:r>
                        <a:rPr lang="vi-VN" sz="3200" dirty="0">
                          <a:effectLst/>
                          <a:latin typeface="Times New Roman" panose="02020603050405020304" pitchFamily="18" charset="0"/>
                          <a:cs typeface="Times New Roman" panose="02020603050405020304" pitchFamily="18" charset="0"/>
                        </a:rPr>
                        <a:t>         h. Truyện thơ</a:t>
                      </a:r>
                      <a:endParaRPr lang="vi-VN" sz="3200" dirty="0">
                        <a:effectLst/>
                        <a:latin typeface="Times New Roman" panose="02020603050405020304" pitchFamily="18" charset="0"/>
                        <a:ea typeface="Arial"/>
                        <a:cs typeface="Times New Roman" panose="02020603050405020304" pitchFamily="18" charset="0"/>
                      </a:endParaRPr>
                    </a:p>
                  </a:txBody>
                  <a:tcPr marL="38100" marR="38100" marT="38095" marB="38095" anchor="ctr"/>
                </a:tc>
                <a:extLst>
                  <a:ext uri="{0D108BD9-81ED-4DB2-BD59-A6C34878D82A}">
                    <a16:rowId xmlns="" xmlns:a16="http://schemas.microsoft.com/office/drawing/2014/main" val="10000"/>
                  </a:ext>
                </a:extLst>
              </a:tr>
            </a:tbl>
          </a:graphicData>
        </a:graphic>
      </p:graphicFrame>
      <p:sp>
        <p:nvSpPr>
          <p:cNvPr id="13323" name="TextBox 1">
            <a:extLst>
              <a:ext uri="{FF2B5EF4-FFF2-40B4-BE49-F238E27FC236}">
                <a16:creationId xmlns="" xmlns:a16="http://schemas.microsoft.com/office/drawing/2014/main" id="{4AD5FA86-BBF1-463D-9D6C-741E11FF6B18}"/>
              </a:ext>
            </a:extLst>
          </p:cNvPr>
          <p:cNvSpPr txBox="1">
            <a:spLocks noChangeArrowheads="1"/>
          </p:cNvSpPr>
          <p:nvPr/>
        </p:nvSpPr>
        <p:spPr bwMode="auto">
          <a:xfrm>
            <a:off x="2135981" y="566989"/>
            <a:ext cx="8299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vi-VN" altLang="en-US" sz="2400" b="1" dirty="0">
                <a:latin typeface="Times New Roman" panose="02020603050405020304" pitchFamily="18" charset="0"/>
                <a:cs typeface="Times New Roman" panose="02020603050405020304" pitchFamily="18" charset="0"/>
              </a:rPr>
              <a:t>Nối cột Chọn lựa tên tác phẩm phù hợp với thể loại:</a:t>
            </a:r>
          </a:p>
        </p:txBody>
      </p:sp>
      <p:cxnSp>
        <p:nvCxnSpPr>
          <p:cNvPr id="4" name="Straight Arrow Connector 3">
            <a:extLst>
              <a:ext uri="{FF2B5EF4-FFF2-40B4-BE49-F238E27FC236}">
                <a16:creationId xmlns="" xmlns:a16="http://schemas.microsoft.com/office/drawing/2014/main" id="{125B20F0-5BE2-49B5-A61B-D68EEB3C5290}"/>
              </a:ext>
            </a:extLst>
          </p:cNvPr>
          <p:cNvCxnSpPr/>
          <p:nvPr/>
        </p:nvCxnSpPr>
        <p:spPr>
          <a:xfrm>
            <a:off x="3917851" y="2283619"/>
            <a:ext cx="266429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3326" name="Picture 13" descr="POINSET2">
            <a:extLst>
              <a:ext uri="{FF2B5EF4-FFF2-40B4-BE49-F238E27FC236}">
                <a16:creationId xmlns="" xmlns:a16="http://schemas.microsoft.com/office/drawing/2014/main" id="{E49D9089-54C7-48DA-BFCC-89405C3B9F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967913" y="-152423"/>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 xmlns:a16="http://schemas.microsoft.com/office/drawing/2014/main" id="{0018E3A8-8101-4B21-9F78-1A14A5600BD1}"/>
              </a:ext>
            </a:extLst>
          </p:cNvPr>
          <p:cNvCxnSpPr/>
          <p:nvPr/>
        </p:nvCxnSpPr>
        <p:spPr>
          <a:xfrm>
            <a:off x="3917851" y="2834481"/>
            <a:ext cx="266429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 xmlns:a16="http://schemas.microsoft.com/office/drawing/2014/main" id="{2DAA0CA6-A934-442D-98C4-56F4ECACBD5B}"/>
              </a:ext>
            </a:extLst>
          </p:cNvPr>
          <p:cNvCxnSpPr/>
          <p:nvPr/>
        </p:nvCxnSpPr>
        <p:spPr>
          <a:xfrm>
            <a:off x="3917851" y="3429000"/>
            <a:ext cx="266429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 xmlns:a16="http://schemas.microsoft.com/office/drawing/2014/main" id="{DBEE2F6B-8212-4707-965D-D1DF58792F62}"/>
              </a:ext>
            </a:extLst>
          </p:cNvPr>
          <p:cNvCxnSpPr>
            <a:cxnSpLocks/>
          </p:cNvCxnSpPr>
          <p:nvPr/>
        </p:nvCxnSpPr>
        <p:spPr>
          <a:xfrm>
            <a:off x="4295800" y="4049924"/>
            <a:ext cx="2592288" cy="49391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a:extLst>
              <a:ext uri="{FF2B5EF4-FFF2-40B4-BE49-F238E27FC236}">
                <a16:creationId xmlns="" xmlns:a16="http://schemas.microsoft.com/office/drawing/2014/main" id="{3B0AC6ED-D2D7-4740-AAC6-7395627EF87D}"/>
              </a:ext>
            </a:extLst>
          </p:cNvPr>
          <p:cNvCxnSpPr/>
          <p:nvPr/>
        </p:nvCxnSpPr>
        <p:spPr>
          <a:xfrm>
            <a:off x="4547828" y="4597152"/>
            <a:ext cx="2304256" cy="43204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 xmlns:a16="http://schemas.microsoft.com/office/drawing/2014/main" id="{D1A92108-C998-4317-96F4-3A9EA2BC36CE}"/>
              </a:ext>
            </a:extLst>
          </p:cNvPr>
          <p:cNvCxnSpPr>
            <a:cxnSpLocks/>
          </p:cNvCxnSpPr>
          <p:nvPr/>
        </p:nvCxnSpPr>
        <p:spPr>
          <a:xfrm flipV="1">
            <a:off x="3944888" y="4042198"/>
            <a:ext cx="2808312" cy="104063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 xmlns:a16="http://schemas.microsoft.com/office/drawing/2014/main" id="{A2877B4E-8B30-4DCB-89FC-231605E5B251}"/>
              </a:ext>
            </a:extLst>
          </p:cNvPr>
          <p:cNvCxnSpPr/>
          <p:nvPr/>
        </p:nvCxnSpPr>
        <p:spPr>
          <a:xfrm>
            <a:off x="4727848" y="5709444"/>
            <a:ext cx="21602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 name="Slide Number Placeholder 2">
            <a:extLst>
              <a:ext uri="{FF2B5EF4-FFF2-40B4-BE49-F238E27FC236}">
                <a16:creationId xmlns="" xmlns:a16="http://schemas.microsoft.com/office/drawing/2014/main" id="{F62C1825-BF38-47F3-BBEE-14ACBF980582}"/>
              </a:ext>
            </a:extLst>
          </p:cNvPr>
          <p:cNvSpPr>
            <a:spLocks noGrp="1"/>
          </p:cNvSpPr>
          <p:nvPr>
            <p:ph type="sldNum" sz="quarter" idx="12"/>
          </p:nvPr>
        </p:nvSpPr>
        <p:spPr/>
        <p:txBody>
          <a:bodyPr/>
          <a:lstStyle/>
          <a:p>
            <a:fld id="{4CD77608-3819-479B-BB98-C216BA724EFE}" type="slidenum">
              <a:rPr lang="en-US" smtClean="0"/>
              <a:t>27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9F9928-3E93-42E9-91F7-ADCA4E2BC160}"/>
              </a:ext>
            </a:extLst>
          </p:cNvPr>
          <p:cNvSpPr>
            <a:spLocks noGrp="1"/>
          </p:cNvSpPr>
          <p:nvPr>
            <p:ph type="title"/>
          </p:nvPr>
        </p:nvSpPr>
        <p:spPr>
          <a:xfrm>
            <a:off x="3265612" y="95250"/>
            <a:ext cx="5660775" cy="955425"/>
          </a:xfrm>
        </p:spPr>
        <p:txBody>
          <a:bodyPr/>
          <a:lstStyle/>
          <a:p>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p:txBody>
      </p:sp>
      <p:pic>
        <p:nvPicPr>
          <p:cNvPr id="5" name="Content Placeholder 4" descr="A group of people sitting on a couch&#10;&#10;Description automatically generated with low confidence">
            <a:extLst>
              <a:ext uri="{FF2B5EF4-FFF2-40B4-BE49-F238E27FC236}">
                <a16:creationId xmlns="" xmlns:a16="http://schemas.microsoft.com/office/drawing/2014/main" id="{9E61280D-D6CD-43B6-BF22-0261C021FE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0375" y="1214438"/>
            <a:ext cx="5314950" cy="5548312"/>
          </a:xfrm>
        </p:spPr>
      </p:pic>
      <p:pic>
        <p:nvPicPr>
          <p:cNvPr id="7" name="Picture 6" descr="Text&#10;&#10;Description automatically generated with low confidence">
            <a:extLst>
              <a:ext uri="{FF2B5EF4-FFF2-40B4-BE49-F238E27FC236}">
                <a16:creationId xmlns="" xmlns:a16="http://schemas.microsoft.com/office/drawing/2014/main" id="{62992134-62D4-45B4-8D31-576B346D5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74" y="1214438"/>
            <a:ext cx="5381625" cy="5631656"/>
          </a:xfrm>
          <a:prstGeom prst="rect">
            <a:avLst/>
          </a:prstGeom>
        </p:spPr>
      </p:pic>
      <p:pic>
        <p:nvPicPr>
          <p:cNvPr id="9" name="Picture 8" descr="A picture containing clipart&#10;&#10;Description automatically generated">
            <a:extLst>
              <a:ext uri="{FF2B5EF4-FFF2-40B4-BE49-F238E27FC236}">
                <a16:creationId xmlns="" xmlns:a16="http://schemas.microsoft.com/office/drawing/2014/main" id="{0A00FD5E-6184-45E8-B16C-B84467743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60" y="1214437"/>
            <a:ext cx="6268720" cy="5631655"/>
          </a:xfrm>
          <a:prstGeom prst="rect">
            <a:avLst/>
          </a:prstGeom>
        </p:spPr>
      </p:pic>
      <p:pic>
        <p:nvPicPr>
          <p:cNvPr id="11" name="Picture 10" descr="Text&#10;&#10;Description automatically generated with medium confidence">
            <a:extLst>
              <a:ext uri="{FF2B5EF4-FFF2-40B4-BE49-F238E27FC236}">
                <a16:creationId xmlns="" xmlns:a16="http://schemas.microsoft.com/office/drawing/2014/main" id="{2228E03A-F7AD-47B4-9FA4-C88BB6749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59" y="1214437"/>
            <a:ext cx="6268721" cy="5715000"/>
          </a:xfrm>
          <a:prstGeom prst="rect">
            <a:avLst/>
          </a:prstGeom>
        </p:spPr>
      </p:pic>
      <p:sp>
        <p:nvSpPr>
          <p:cNvPr id="4" name="Slide Number Placeholder 3">
            <a:extLst>
              <a:ext uri="{FF2B5EF4-FFF2-40B4-BE49-F238E27FC236}">
                <a16:creationId xmlns="" xmlns:a16="http://schemas.microsoft.com/office/drawing/2014/main" id="{AA989892-FB41-4CF7-8694-61D45B75EE71}"/>
              </a:ext>
            </a:extLst>
          </p:cNvPr>
          <p:cNvSpPr>
            <a:spLocks noGrp="1"/>
          </p:cNvSpPr>
          <p:nvPr>
            <p:ph type="sldNum" sz="quarter" idx="12"/>
          </p:nvPr>
        </p:nvSpPr>
        <p:spPr/>
        <p:txBody>
          <a:bodyPr/>
          <a:lstStyle/>
          <a:p>
            <a:fld id="{4CD77608-3819-479B-BB98-C216BA724EFE}" type="slidenum">
              <a:rPr lang="en-US" smtClean="0"/>
              <a:t>3</a:t>
            </a:fld>
            <a:endParaRPr lang="en-US"/>
          </a:p>
        </p:txBody>
      </p:sp>
    </p:spTree>
    <p:extLst>
      <p:ext uri="{BB962C8B-B14F-4D97-AF65-F5344CB8AC3E}">
        <p14:creationId xmlns:p14="http://schemas.microsoft.com/office/powerpoint/2010/main" val="237067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BF4E480B-94D6-46F9-A2B6-B98D311FDC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1999" cy="6861600"/>
            <a:chOff x="1" y="0"/>
            <a:chExt cx="12191999" cy="6861600"/>
          </a:xfrm>
        </p:grpSpPr>
        <p:sp>
          <p:nvSpPr>
            <p:cNvPr id="13" name="Rectangle 12">
              <a:extLst>
                <a:ext uri="{FF2B5EF4-FFF2-40B4-BE49-F238E27FC236}">
                  <a16:creationId xmlns="" xmlns:a16="http://schemas.microsoft.com/office/drawing/2014/main" id="{07183CDE-91A1-40C3-8E80-66F89E1C2D53}"/>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Oval 13">
              <a:extLst>
                <a:ext uri="{FF2B5EF4-FFF2-40B4-BE49-F238E27FC236}">
                  <a16:creationId xmlns="" xmlns:a16="http://schemas.microsoft.com/office/drawing/2014/main" id="{A6756515-F9AA-46BD-8DD2-AA15BA492AC0}"/>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Oval 14">
              <a:extLst>
                <a:ext uri="{FF2B5EF4-FFF2-40B4-BE49-F238E27FC236}">
                  <a16:creationId xmlns="" xmlns:a16="http://schemas.microsoft.com/office/drawing/2014/main" id="{ABA365E2-8B71-408B-9092-0104216AC7AC}"/>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6" name="Group 15">
              <a:extLst>
                <a:ext uri="{FF2B5EF4-FFF2-40B4-BE49-F238E27FC236}">
                  <a16:creationId xmlns="" xmlns:a16="http://schemas.microsoft.com/office/drawing/2014/main" id="{BEDB8D7A-1BF6-4CDB-B93A-7736955F5043}"/>
                </a:ext>
                <a:ext uri="{C183D7F6-B498-43B3-948B-1728B52AA6E4}">
                  <adec:decorative xmlns="" xmlns:adec="http://schemas.microsoft.com/office/drawing/2017/decorative" val="1"/>
                </a:ext>
              </a:extLst>
            </p:cNvPr>
            <p:cNvGrpSpPr>
              <a:grpSpLocks noChangeAspect="1"/>
            </p:cNvGrpSpPr>
            <p:nvPr>
              <p:extLst>
                <p:ext uri="{386F3935-93C4-4BCD-93E2-E3B085C9AB24}">
                  <p16:designElem xmlns=""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 xmlns:a16="http://schemas.microsoft.com/office/drawing/2014/main" id="{5AACD774-5167-46C7-8A62-6E2FE4BE94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Rectangle 21">
                <a:extLst>
                  <a:ext uri="{FF2B5EF4-FFF2-40B4-BE49-F238E27FC236}">
                    <a16:creationId xmlns="" xmlns:a16="http://schemas.microsoft.com/office/drawing/2014/main" id="{06E0F2D8-452E-48F9-9912-C47EAEAE18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7" name="Group 16">
              <a:extLst>
                <a:ext uri="{FF2B5EF4-FFF2-40B4-BE49-F238E27FC236}">
                  <a16:creationId xmlns="" xmlns:a16="http://schemas.microsoft.com/office/drawing/2014/main" id="{91FBBF95-430B-427C-A6E8-DB899217FC00}"/>
                </a:ext>
                <a:ext uri="{C183D7F6-B498-43B3-948B-1728B52AA6E4}">
                  <adec:decorative xmlns="" xmlns:adec="http://schemas.microsoft.com/office/drawing/2017/decorative" val="1"/>
                </a:ext>
              </a:extLst>
            </p:cNvPr>
            <p:cNvGrpSpPr>
              <a:grpSpLocks noChangeAspect="1"/>
            </p:cNvGrpSpPr>
            <p:nvPr>
              <p:extLst>
                <p:ext uri="{386F3935-93C4-4BCD-93E2-E3B085C9AB24}">
                  <p16:designElem xmlns=""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 xmlns:a16="http://schemas.microsoft.com/office/drawing/2014/main" id="{BEE64698-3ED2-4395-B7FC-65248E437E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 xmlns:a16="http://schemas.microsoft.com/office/drawing/2014/main" id="{FE20B1E1-CE09-4C2A-A3FB-DB8026C54E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8" name="Rectangle 17">
              <a:extLst>
                <a:ext uri="{FF2B5EF4-FFF2-40B4-BE49-F238E27FC236}">
                  <a16:creationId xmlns="" xmlns:a16="http://schemas.microsoft.com/office/drawing/2014/main" id="{0CB2405B-A907-48B3-906A-FB3573C0B282}"/>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4" name="Rectangle 23">
            <a:extLst>
              <a:ext uri="{FF2B5EF4-FFF2-40B4-BE49-F238E27FC236}">
                <a16:creationId xmlns="" xmlns:a16="http://schemas.microsoft.com/office/drawing/2014/main" id="{6DC8E2D9-6729-4614-8667-C1016D318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6" name="Rectangle 25">
            <a:extLst>
              <a:ext uri="{FF2B5EF4-FFF2-40B4-BE49-F238E27FC236}">
                <a16:creationId xmlns="" xmlns:a16="http://schemas.microsoft.com/office/drawing/2014/main" id="{9B9AACA9-BD92-429F-8047-0731DB46F9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27BCE52-F11D-4A00-A31F-8D9A2B942438}"/>
              </a:ext>
            </a:extLst>
          </p:cNvPr>
          <p:cNvSpPr>
            <a:spLocks noGrp="1"/>
          </p:cNvSpPr>
          <p:nvPr>
            <p:ph type="title"/>
          </p:nvPr>
        </p:nvSpPr>
        <p:spPr>
          <a:xfrm>
            <a:off x="2266737" y="252663"/>
            <a:ext cx="7782560" cy="1065187"/>
          </a:xfrm>
        </p:spPr>
        <p:txBody>
          <a:bodyPr vert="horz" lIns="91440" tIns="45720" rIns="91440" bIns="45720" rtlCol="0" anchor="b">
            <a:normAutofit/>
          </a:bodyPr>
          <a:lstStyle/>
          <a:p>
            <a:pPr algn="ctr"/>
            <a:r>
              <a:rPr lang="en-US" dirty="0" err="1">
                <a:latin typeface="Times New Roman" panose="02020603050405020304" pitchFamily="18" charset="0"/>
                <a:cs typeface="Times New Roman" panose="02020603050405020304" pitchFamily="18" charset="0"/>
              </a:rPr>
              <a:t>Đuổi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endParaRPr lang="en-US" dirty="0">
              <a:latin typeface="Times New Roman" panose="02020603050405020304" pitchFamily="18" charset="0"/>
              <a:cs typeface="Times New Roman" panose="02020603050405020304" pitchFamily="18" charset="0"/>
            </a:endParaRPr>
          </a:p>
        </p:txBody>
      </p:sp>
      <p:pic>
        <p:nvPicPr>
          <p:cNvPr id="7" name="Picture 6" descr="Two people kissing&#10;&#10;Description automatically generated with medium confidence">
            <a:extLst>
              <a:ext uri="{FF2B5EF4-FFF2-40B4-BE49-F238E27FC236}">
                <a16:creationId xmlns="" xmlns:a16="http://schemas.microsoft.com/office/drawing/2014/main" id="{719B98DB-AF54-4DBD-8055-1D8564198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362" y="2812883"/>
            <a:ext cx="4553843" cy="3504325"/>
          </a:xfrm>
          <a:prstGeom prst="rect">
            <a:avLst/>
          </a:prstGeom>
        </p:spPr>
      </p:pic>
      <p:pic>
        <p:nvPicPr>
          <p:cNvPr id="5" name="Content Placeholder 4" descr="A picture containing indoor, floor, wooden, fish&#10;&#10;Description automatically generated">
            <a:extLst>
              <a:ext uri="{FF2B5EF4-FFF2-40B4-BE49-F238E27FC236}">
                <a16:creationId xmlns="" xmlns:a16="http://schemas.microsoft.com/office/drawing/2014/main" id="{15C3EC10-8C2D-489D-A80C-E6FDC47027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80567" y="2858618"/>
            <a:ext cx="5460568" cy="3412855"/>
          </a:xfrm>
          <a:prstGeom prst="rect">
            <a:avLst/>
          </a:prstGeom>
        </p:spPr>
      </p:pic>
      <p:sp>
        <p:nvSpPr>
          <p:cNvPr id="8" name="TextBox 7">
            <a:extLst>
              <a:ext uri="{FF2B5EF4-FFF2-40B4-BE49-F238E27FC236}">
                <a16:creationId xmlns="" xmlns:a16="http://schemas.microsoft.com/office/drawing/2014/main" id="{60B70CED-E15A-44E8-B33C-9EE9A06C1466}"/>
              </a:ext>
            </a:extLst>
          </p:cNvPr>
          <p:cNvSpPr txBox="1"/>
          <p:nvPr/>
        </p:nvSpPr>
        <p:spPr>
          <a:xfrm>
            <a:off x="3058160" y="1317850"/>
            <a:ext cx="5704836" cy="830997"/>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Roboto" panose="02000000000000000000" pitchFamily="2" charset="0"/>
                <a:cs typeface="Times New Roman" panose="02020603050405020304" pitchFamily="18" charset="0"/>
              </a:rPr>
              <a:t>Cá</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không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ăn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muối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ươn</a:t>
            </a:r>
            <a:endParaRPr lang="en-US" sz="2400" dirty="0">
              <a:latin typeface="Times New Roman" panose="02020603050405020304" pitchFamily="18" charset="0"/>
              <a:ea typeface="Roboto" panose="02000000000000000000" pitchFamily="2" charset="0"/>
              <a:cs typeface="Times New Roman" panose="02020603050405020304" pitchFamily="18" charset="0"/>
            </a:endParaRPr>
          </a:p>
          <a:p>
            <a:pPr algn="ctr"/>
            <a:r>
              <a:rPr lang="en-US" sz="2400" dirty="0">
                <a:latin typeface="Times New Roman" panose="02020603050405020304" pitchFamily="18" charset="0"/>
                <a:ea typeface="Roboto" panose="02000000000000000000" pitchFamily="2" charset="0"/>
                <a:cs typeface="Times New Roman" panose="02020603050405020304" pitchFamily="18" charset="0"/>
              </a:rPr>
              <a:t>Con </a:t>
            </a:r>
            <a:r>
              <a:rPr lang="en-US" sz="2400" dirty="0" err="1">
                <a:latin typeface="Times New Roman" panose="02020603050405020304" pitchFamily="18" charset="0"/>
                <a:ea typeface="Roboto" panose="02000000000000000000" pitchFamily="2" charset="0"/>
                <a:cs typeface="Times New Roman" panose="02020603050405020304" pitchFamily="18" charset="0"/>
              </a:rPr>
              <a:t>cãi</a:t>
            </a:r>
            <a:r>
              <a:rPr lang="en-US" sz="2400" dirty="0">
                <a:latin typeface="Times New Roman" panose="02020603050405020304" pitchFamily="18" charset="0"/>
                <a:ea typeface="Roboto" panose="02000000000000000000" pitchFamily="2" charset="0"/>
                <a:cs typeface="Times New Roman" panose="02020603050405020304" pitchFamily="18" charset="0"/>
              </a:rPr>
              <a:t> cha </a:t>
            </a:r>
            <a:r>
              <a:rPr lang="en-US" sz="2400" dirty="0" err="1">
                <a:latin typeface="Times New Roman" panose="02020603050405020304" pitchFamily="18" charset="0"/>
                <a:ea typeface="Roboto" panose="02000000000000000000" pitchFamily="2" charset="0"/>
                <a:cs typeface="Times New Roman" panose="02020603050405020304" pitchFamily="18" charset="0"/>
              </a:rPr>
              <a:t>mẹ</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trăm</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đường</a:t>
            </a:r>
            <a:r>
              <a:rPr lang="en-US" sz="2400" dirty="0">
                <a:latin typeface="Times New Roman" panose="02020603050405020304" pitchFamily="18" charset="0"/>
                <a:ea typeface="Roboto" panose="02000000000000000000" pitchFamily="2" charset="0"/>
                <a:cs typeface="Times New Roman" panose="02020603050405020304" pitchFamily="18" charset="0"/>
              </a:rPr>
              <a:t> con </a:t>
            </a:r>
            <a:r>
              <a:rPr lang="en-US" sz="2400" dirty="0" err="1">
                <a:latin typeface="Times New Roman" panose="02020603050405020304" pitchFamily="18" charset="0"/>
                <a:ea typeface="Roboto" panose="02000000000000000000" pitchFamily="2" charset="0"/>
                <a:cs typeface="Times New Roman" panose="02020603050405020304" pitchFamily="18" charset="0"/>
              </a:rPr>
              <a:t>hư</a:t>
            </a:r>
            <a:r>
              <a:rPr lang="en-US" sz="2400" dirty="0">
                <a:latin typeface="Times New Roman" panose="02020603050405020304" pitchFamily="18" charset="0"/>
                <a:ea typeface="Roboto" panose="02000000000000000000" pitchFamily="2" charset="0"/>
                <a:cs typeface="Times New Roman" panose="02020603050405020304" pitchFamily="18" charset="0"/>
              </a:rPr>
              <a:t>”</a:t>
            </a:r>
          </a:p>
        </p:txBody>
      </p:sp>
      <p:sp>
        <p:nvSpPr>
          <p:cNvPr id="4" name="Slide Number Placeholder 3">
            <a:extLst>
              <a:ext uri="{FF2B5EF4-FFF2-40B4-BE49-F238E27FC236}">
                <a16:creationId xmlns="" xmlns:a16="http://schemas.microsoft.com/office/drawing/2014/main" id="{78633C6B-18E5-4C23-8FBC-0480F32EC67D}"/>
              </a:ext>
            </a:extLst>
          </p:cNvPr>
          <p:cNvSpPr>
            <a:spLocks noGrp="1"/>
          </p:cNvSpPr>
          <p:nvPr>
            <p:ph type="sldNum" sz="quarter" idx="12"/>
          </p:nvPr>
        </p:nvSpPr>
        <p:spPr/>
        <p:txBody>
          <a:bodyPr/>
          <a:lstStyle/>
          <a:p>
            <a:fld id="{4CD77608-3819-479B-BB98-C216BA724EFE}" type="slidenum">
              <a:rPr lang="en-US" smtClean="0"/>
              <a:t>4</a:t>
            </a:fld>
            <a:endParaRPr lang="en-US"/>
          </a:p>
        </p:txBody>
      </p:sp>
    </p:spTree>
    <p:extLst>
      <p:ext uri="{BB962C8B-B14F-4D97-AF65-F5344CB8AC3E}">
        <p14:creationId xmlns:p14="http://schemas.microsoft.com/office/powerpoint/2010/main" val="3647681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182D455B-C993-4AC2-BAC2-D5C9890CE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 xmlns:a16="http://schemas.microsoft.com/office/drawing/2014/main" id="{A27BCE52-F11D-4A00-A31F-8D9A2B942438}"/>
              </a:ext>
            </a:extLst>
          </p:cNvPr>
          <p:cNvSpPr>
            <a:spLocks noGrp="1"/>
          </p:cNvSpPr>
          <p:nvPr>
            <p:ph type="title"/>
          </p:nvPr>
        </p:nvSpPr>
        <p:spPr>
          <a:xfrm>
            <a:off x="540000" y="540000"/>
            <a:ext cx="4500561" cy="5768725"/>
          </a:xfrm>
        </p:spPr>
        <p:txBody>
          <a:bodyPr vert="horz" lIns="91440" tIns="45720" rIns="91440" bIns="45720" rtlCol="0" anchor="t">
            <a:normAutofit/>
          </a:bodyPr>
          <a:lstStyle/>
          <a:p>
            <a:r>
              <a:rPr lang="en-US" sz="8800" dirty="0" err="1">
                <a:latin typeface="Times New Roman" panose="02020603050405020304" pitchFamily="18" charset="0"/>
                <a:cs typeface="Times New Roman" panose="02020603050405020304" pitchFamily="18" charset="0"/>
              </a:rPr>
              <a:t>Đuổi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hình</a:t>
            </a:r>
            <a:r>
              <a:rPr lang="en-US" sz="8800" dirty="0">
                <a:latin typeface="Times New Roman" panose="02020603050405020304" pitchFamily="18" charset="0"/>
                <a:cs typeface="Times New Roman" panose="02020603050405020304" pitchFamily="18" charset="0"/>
              </a:rPr>
              <a:t> </a:t>
            </a:r>
            <a:br>
              <a:rPr lang="en-US" sz="8800" dirty="0">
                <a:latin typeface="Times New Roman" panose="02020603050405020304" pitchFamily="18" charset="0"/>
                <a:cs typeface="Times New Roman" panose="02020603050405020304" pitchFamily="18" charset="0"/>
              </a:rPr>
            </a:br>
            <a:r>
              <a:rPr lang="en-US" sz="8800" dirty="0" err="1">
                <a:latin typeface="Times New Roman" panose="02020603050405020304" pitchFamily="18" charset="0"/>
                <a:cs typeface="Times New Roman" panose="02020603050405020304" pitchFamily="18" charset="0"/>
              </a:rPr>
              <a:t>bắt</a:t>
            </a:r>
            <a:r>
              <a:rPr lang="en-US" sz="8800" dirty="0">
                <a:latin typeface="Times New Roman" panose="02020603050405020304" pitchFamily="18" charset="0"/>
                <a:cs typeface="Times New Roman" panose="02020603050405020304" pitchFamily="18" charset="0"/>
              </a:rPr>
              <a:t> </a:t>
            </a:r>
            <a:br>
              <a:rPr lang="en-US" sz="8800" dirty="0">
                <a:latin typeface="Times New Roman" panose="02020603050405020304" pitchFamily="18" charset="0"/>
                <a:cs typeface="Times New Roman" panose="02020603050405020304" pitchFamily="18" charset="0"/>
              </a:rPr>
            </a:br>
            <a:r>
              <a:rPr lang="en-US" sz="8800" dirty="0" err="1">
                <a:latin typeface="Times New Roman" panose="02020603050405020304" pitchFamily="18" charset="0"/>
                <a:cs typeface="Times New Roman" panose="02020603050405020304" pitchFamily="18" charset="0"/>
              </a:rPr>
              <a:t>chữ</a:t>
            </a:r>
            <a:endParaRPr lang="en-US" sz="8800" dirty="0">
              <a:latin typeface="Times New Roman" panose="02020603050405020304" pitchFamily="18" charset="0"/>
              <a:cs typeface="Times New Roman" panose="02020603050405020304" pitchFamily="18" charset="0"/>
            </a:endParaRPr>
          </a:p>
        </p:txBody>
      </p:sp>
      <p:pic>
        <p:nvPicPr>
          <p:cNvPr id="28" name="Picture 27" descr="A close-up of a bug&#10;&#10;Description automatically generated with low confidence">
            <a:extLst>
              <a:ext uri="{FF2B5EF4-FFF2-40B4-BE49-F238E27FC236}">
                <a16:creationId xmlns="" xmlns:a16="http://schemas.microsoft.com/office/drawing/2014/main" id="{897F3EF6-C2A6-469A-8D70-60FEA4624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400" y="567342"/>
            <a:ext cx="3116800" cy="1757528"/>
          </a:xfrm>
          <a:prstGeom prst="rect">
            <a:avLst/>
          </a:prstGeom>
        </p:spPr>
      </p:pic>
      <p:pic>
        <p:nvPicPr>
          <p:cNvPr id="25" name="Picture 24" descr="A grassy field with mountains in the background&#10;&#10;Description automatically generated with medium confidence">
            <a:extLst>
              <a:ext uri="{FF2B5EF4-FFF2-40B4-BE49-F238E27FC236}">
                <a16:creationId xmlns="" xmlns:a16="http://schemas.microsoft.com/office/drawing/2014/main" id="{DB301F57-025E-498F-8345-47B30DD16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9260" y="545125"/>
            <a:ext cx="2402616" cy="1801962"/>
          </a:xfrm>
          <a:prstGeom prst="rect">
            <a:avLst/>
          </a:prstGeom>
        </p:spPr>
      </p:pic>
      <p:pic>
        <p:nvPicPr>
          <p:cNvPr id="9" name="Content Placeholder 8" descr="A picture containing nature&#10;&#10;Description automatically generated">
            <a:extLst>
              <a:ext uri="{FF2B5EF4-FFF2-40B4-BE49-F238E27FC236}">
                <a16:creationId xmlns="" xmlns:a16="http://schemas.microsoft.com/office/drawing/2014/main" id="{32D34B7A-22E7-45F9-BDB2-971959B8242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32400" y="2611159"/>
            <a:ext cx="3116800" cy="1636320"/>
          </a:xfrm>
          <a:prstGeom prst="rect">
            <a:avLst/>
          </a:prstGeom>
        </p:spPr>
      </p:pic>
      <p:pic>
        <p:nvPicPr>
          <p:cNvPr id="11" name="Picture 10" descr="A field of grass with the sun in the background&#10;&#10;Description automatically generated with low confidence">
            <a:extLst>
              <a:ext uri="{FF2B5EF4-FFF2-40B4-BE49-F238E27FC236}">
                <a16:creationId xmlns="" xmlns:a16="http://schemas.microsoft.com/office/drawing/2014/main" id="{514B60FE-B875-4056-83E6-B4A207F81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9438" y="2528613"/>
            <a:ext cx="2882259" cy="1801412"/>
          </a:xfrm>
          <a:prstGeom prst="rect">
            <a:avLst/>
          </a:prstGeom>
        </p:spPr>
      </p:pic>
      <p:sp>
        <p:nvSpPr>
          <p:cNvPr id="8" name="TextBox 7">
            <a:extLst>
              <a:ext uri="{FF2B5EF4-FFF2-40B4-BE49-F238E27FC236}">
                <a16:creationId xmlns="" xmlns:a16="http://schemas.microsoft.com/office/drawing/2014/main" id="{60B70CED-E15A-44E8-B33C-9EE9A06C1466}"/>
              </a:ext>
            </a:extLst>
          </p:cNvPr>
          <p:cNvSpPr txBox="1"/>
          <p:nvPr/>
        </p:nvSpPr>
        <p:spPr>
          <a:xfrm>
            <a:off x="5232400" y="5181600"/>
            <a:ext cx="6408738" cy="1135100"/>
          </a:xfrm>
          <a:prstGeom prst="rect">
            <a:avLst/>
          </a:prstGeom>
        </p:spPr>
        <p:txBody>
          <a:bodyPr vert="horz" lIns="91440" tIns="45720" rIns="91440" bIns="45720" rtlCol="0" anchor="b">
            <a:normAutofit/>
          </a:bodyPr>
          <a:lstStyle/>
          <a:p>
            <a:pPr algn="ctr">
              <a:lnSpc>
                <a:spcPct val="125000"/>
              </a:lnSpc>
              <a:spcAft>
                <a:spcPts val="600"/>
              </a:spcAft>
            </a:pPr>
            <a:r>
              <a:rPr lang="en-US" sz="2400" spc="50">
                <a:latin typeface="Times New Roman" panose="02020603050405020304" pitchFamily="18" charset="0"/>
                <a:ea typeface="Roboto" panose="02000000000000000000" pitchFamily="2" charset="0"/>
                <a:cs typeface="Times New Roman" panose="02020603050405020304" pitchFamily="18" charset="0"/>
              </a:rPr>
              <a:t>Chuồn chuồn bay thấp thì mưa</a:t>
            </a:r>
          </a:p>
          <a:p>
            <a:pPr algn="ctr">
              <a:lnSpc>
                <a:spcPct val="125000"/>
              </a:lnSpc>
              <a:spcAft>
                <a:spcPts val="600"/>
              </a:spcAft>
            </a:pPr>
            <a:r>
              <a:rPr lang="en-US" sz="2400" spc="50">
                <a:latin typeface="Times New Roman" panose="02020603050405020304" pitchFamily="18" charset="0"/>
                <a:ea typeface="Roboto" panose="02000000000000000000" pitchFamily="2" charset="0"/>
                <a:cs typeface="Times New Roman" panose="02020603050405020304" pitchFamily="18" charset="0"/>
              </a:rPr>
              <a:t>Bay cao thì nắng, bay vừa thì râm</a:t>
            </a:r>
          </a:p>
        </p:txBody>
      </p:sp>
      <p:sp>
        <p:nvSpPr>
          <p:cNvPr id="4" name="Slide Number Placeholder 3">
            <a:extLst>
              <a:ext uri="{FF2B5EF4-FFF2-40B4-BE49-F238E27FC236}">
                <a16:creationId xmlns="" xmlns:a16="http://schemas.microsoft.com/office/drawing/2014/main" id="{31C9B2BB-BF60-46A9-A892-03863DC9C71F}"/>
              </a:ext>
            </a:extLst>
          </p:cNvPr>
          <p:cNvSpPr>
            <a:spLocks noGrp="1"/>
          </p:cNvSpPr>
          <p:nvPr>
            <p:ph type="sldNum" sz="quarter" idx="12"/>
          </p:nvPr>
        </p:nvSpPr>
        <p:spPr/>
        <p:txBody>
          <a:bodyPr/>
          <a:lstStyle/>
          <a:p>
            <a:fld id="{4CD77608-3819-479B-BB98-C216BA724EFE}" type="slidenum">
              <a:rPr lang="en-US" smtClean="0"/>
              <a:t>5</a:t>
            </a:fld>
            <a:endParaRPr lang="en-US"/>
          </a:p>
        </p:txBody>
      </p:sp>
    </p:spTree>
    <p:extLst>
      <p:ext uri="{BB962C8B-B14F-4D97-AF65-F5344CB8AC3E}">
        <p14:creationId xmlns:p14="http://schemas.microsoft.com/office/powerpoint/2010/main" val="2428982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 xmlns:a16="http://schemas.microsoft.com/office/drawing/2014/main" id="{BF4E480B-94D6-46F9-A2B6-B98D311FDC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1999" cy="6861600"/>
            <a:chOff x="1" y="0"/>
            <a:chExt cx="12191999" cy="6861600"/>
          </a:xfrm>
        </p:grpSpPr>
        <p:sp>
          <p:nvSpPr>
            <p:cNvPr id="34" name="Rectangle 33">
              <a:extLst>
                <a:ext uri="{FF2B5EF4-FFF2-40B4-BE49-F238E27FC236}">
                  <a16:creationId xmlns="" xmlns:a16="http://schemas.microsoft.com/office/drawing/2014/main" id="{07183CDE-91A1-40C3-8E80-66F89E1C2D53}"/>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5" name="Oval 34">
              <a:extLst>
                <a:ext uri="{FF2B5EF4-FFF2-40B4-BE49-F238E27FC236}">
                  <a16:creationId xmlns="" xmlns:a16="http://schemas.microsoft.com/office/drawing/2014/main" id="{A6756515-F9AA-46BD-8DD2-AA15BA492AC0}"/>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6" name="Oval 35">
              <a:extLst>
                <a:ext uri="{FF2B5EF4-FFF2-40B4-BE49-F238E27FC236}">
                  <a16:creationId xmlns="" xmlns:a16="http://schemas.microsoft.com/office/drawing/2014/main" id="{ABA365E2-8B71-408B-9092-0104216AC7AC}"/>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37" name="Group 36">
              <a:extLst>
                <a:ext uri="{FF2B5EF4-FFF2-40B4-BE49-F238E27FC236}">
                  <a16:creationId xmlns="" xmlns:a16="http://schemas.microsoft.com/office/drawing/2014/main" id="{BEDB8D7A-1BF6-4CDB-B93A-7736955F5043}"/>
                </a:ext>
                <a:ext uri="{C183D7F6-B498-43B3-948B-1728B52AA6E4}">
                  <adec:decorative xmlns="" xmlns:adec="http://schemas.microsoft.com/office/drawing/2017/decorative" val="1"/>
                </a:ext>
              </a:extLst>
            </p:cNvPr>
            <p:cNvGrpSpPr>
              <a:grpSpLocks noChangeAspect="1"/>
            </p:cNvGrpSpPr>
            <p:nvPr>
              <p:extLst>
                <p:ext uri="{386F3935-93C4-4BCD-93E2-E3B085C9AB24}">
                  <p16:designElem xmlns="" xmlns:p16="http://schemas.microsoft.com/office/powerpoint/2015/main" val="1"/>
                </p:ext>
              </p:extLst>
            </p:nvPr>
          </p:nvGrpSpPr>
          <p:grpSpPr>
            <a:xfrm>
              <a:off x="690092" y="0"/>
              <a:ext cx="10800000" cy="6858000"/>
              <a:chOff x="2328000" y="0"/>
              <a:chExt cx="2880000" cy="1440000"/>
            </a:xfrm>
          </p:grpSpPr>
          <p:sp>
            <p:nvSpPr>
              <p:cNvPr id="42" name="Rectangle 41">
                <a:extLst>
                  <a:ext uri="{FF2B5EF4-FFF2-40B4-BE49-F238E27FC236}">
                    <a16:creationId xmlns="" xmlns:a16="http://schemas.microsoft.com/office/drawing/2014/main" id="{5AACD774-5167-46C7-8A62-6E2FE4BE94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Rectangle 42">
                <a:extLst>
                  <a:ext uri="{FF2B5EF4-FFF2-40B4-BE49-F238E27FC236}">
                    <a16:creationId xmlns="" xmlns:a16="http://schemas.microsoft.com/office/drawing/2014/main" id="{06E0F2D8-452E-48F9-9912-C47EAEAE18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38" name="Group 37">
              <a:extLst>
                <a:ext uri="{FF2B5EF4-FFF2-40B4-BE49-F238E27FC236}">
                  <a16:creationId xmlns="" xmlns:a16="http://schemas.microsoft.com/office/drawing/2014/main" id="{91FBBF95-430B-427C-A6E8-DB899217FC00}"/>
                </a:ext>
                <a:ext uri="{C183D7F6-B498-43B3-948B-1728B52AA6E4}">
                  <adec:decorative xmlns="" xmlns:adec="http://schemas.microsoft.com/office/drawing/2017/decorative" val="1"/>
                </a:ext>
              </a:extLst>
            </p:cNvPr>
            <p:cNvGrpSpPr>
              <a:grpSpLocks noChangeAspect="1"/>
            </p:cNvGrpSpPr>
            <p:nvPr>
              <p:extLst>
                <p:ext uri="{386F3935-93C4-4BCD-93E2-E3B085C9AB24}">
                  <p16:designElem xmlns="" xmlns:p16="http://schemas.microsoft.com/office/powerpoint/2015/main" val="1"/>
                </p:ext>
              </p:extLst>
            </p:nvPr>
          </p:nvGrpSpPr>
          <p:grpSpPr>
            <a:xfrm rot="5400000">
              <a:off x="7048499" y="1714500"/>
              <a:ext cx="6858000" cy="3429000"/>
              <a:chOff x="0" y="0"/>
              <a:chExt cx="2880000" cy="1440000"/>
            </a:xfrm>
          </p:grpSpPr>
          <p:sp>
            <p:nvSpPr>
              <p:cNvPr id="40" name="Rectangle 39">
                <a:extLst>
                  <a:ext uri="{FF2B5EF4-FFF2-40B4-BE49-F238E27FC236}">
                    <a16:creationId xmlns="" xmlns:a16="http://schemas.microsoft.com/office/drawing/2014/main" id="{BEE64698-3ED2-4395-B7FC-65248E437E0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 name="Rectangle 40">
                <a:extLst>
                  <a:ext uri="{FF2B5EF4-FFF2-40B4-BE49-F238E27FC236}">
                    <a16:creationId xmlns="" xmlns:a16="http://schemas.microsoft.com/office/drawing/2014/main" id="{FE20B1E1-CE09-4C2A-A3FB-DB8026C54E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9" name="Rectangle 38">
              <a:extLst>
                <a:ext uri="{FF2B5EF4-FFF2-40B4-BE49-F238E27FC236}">
                  <a16:creationId xmlns="" xmlns:a16="http://schemas.microsoft.com/office/drawing/2014/main" id="{0CB2405B-A907-48B3-906A-FB3573C0B282}"/>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5" name="Rectangle 44">
            <a:extLst>
              <a:ext uri="{FF2B5EF4-FFF2-40B4-BE49-F238E27FC236}">
                <a16:creationId xmlns="" xmlns:a16="http://schemas.microsoft.com/office/drawing/2014/main" id="{6DC8E2D9-6729-4614-8667-C1016D318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47" name="Rectangle 46">
            <a:extLst>
              <a:ext uri="{FF2B5EF4-FFF2-40B4-BE49-F238E27FC236}">
                <a16:creationId xmlns="" xmlns:a16="http://schemas.microsoft.com/office/drawing/2014/main" id="{9B9AACA9-BD92-429F-8047-0731DB46F9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0F33493-5F38-4A16-AD83-2DBDCCD2EED2}"/>
              </a:ext>
            </a:extLst>
          </p:cNvPr>
          <p:cNvSpPr>
            <a:spLocks noGrp="1"/>
          </p:cNvSpPr>
          <p:nvPr>
            <p:ph type="title"/>
          </p:nvPr>
        </p:nvSpPr>
        <p:spPr>
          <a:xfrm>
            <a:off x="416719" y="121060"/>
            <a:ext cx="11090272" cy="1065187"/>
          </a:xfrm>
        </p:spPr>
        <p:txBody>
          <a:bodyPr vert="horz" lIns="91440" tIns="45720" rIns="91440" bIns="45720" rtlCol="0" anchor="b">
            <a:normAutofit/>
          </a:bodyPr>
          <a:lstStyle/>
          <a:p>
            <a:pPr algn="ctr"/>
            <a:r>
              <a:rPr lang="en-US">
                <a:latin typeface="Times New Roman" panose="02020603050405020304" pitchFamily="18" charset="0"/>
                <a:cs typeface="Times New Roman" panose="02020603050405020304" pitchFamily="18" charset="0"/>
              </a:rPr>
              <a:t>Hai bài ca dưới đây thuộc thể loại ?</a:t>
            </a:r>
          </a:p>
        </p:txBody>
      </p:sp>
      <p:pic>
        <p:nvPicPr>
          <p:cNvPr id="7" name="Picture 6" descr="Text&#10;&#10;Description automatically generated">
            <a:extLst>
              <a:ext uri="{FF2B5EF4-FFF2-40B4-BE49-F238E27FC236}">
                <a16:creationId xmlns="" xmlns:a16="http://schemas.microsoft.com/office/drawing/2014/main" id="{87D0610C-FA09-4768-B7A5-4A549967FD39}"/>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9074" r="32885" b="15879"/>
          <a:stretch/>
        </p:blipFill>
        <p:spPr>
          <a:xfrm>
            <a:off x="540000" y="1230054"/>
            <a:ext cx="5057956" cy="5087155"/>
          </a:xfrm>
          <a:prstGeom prst="rect">
            <a:avLst/>
          </a:prstGeom>
        </p:spPr>
      </p:pic>
      <p:pic>
        <p:nvPicPr>
          <p:cNvPr id="5" name="Content Placeholder 4" descr="Text&#10;&#10;Description automatically generated">
            <a:extLst>
              <a:ext uri="{FF2B5EF4-FFF2-40B4-BE49-F238E27FC236}">
                <a16:creationId xmlns="" xmlns:a16="http://schemas.microsoft.com/office/drawing/2014/main" id="{5D53CA9A-AFB2-4AFF-BF78-907B6674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847" y="1226453"/>
            <a:ext cx="5266062" cy="5090756"/>
          </a:xfrm>
          <a:prstGeom prst="rect">
            <a:avLst/>
          </a:prstGeom>
        </p:spPr>
      </p:pic>
      <p:sp>
        <p:nvSpPr>
          <p:cNvPr id="4" name="Slide Number Placeholder 3">
            <a:extLst>
              <a:ext uri="{FF2B5EF4-FFF2-40B4-BE49-F238E27FC236}">
                <a16:creationId xmlns="" xmlns:a16="http://schemas.microsoft.com/office/drawing/2014/main" id="{B0253516-8833-453F-B304-0EB1559FFB8D}"/>
              </a:ext>
            </a:extLst>
          </p:cNvPr>
          <p:cNvSpPr>
            <a:spLocks noGrp="1"/>
          </p:cNvSpPr>
          <p:nvPr>
            <p:ph type="sldNum" sz="quarter" idx="12"/>
          </p:nvPr>
        </p:nvSpPr>
        <p:spPr/>
        <p:txBody>
          <a:bodyPr/>
          <a:lstStyle/>
          <a:p>
            <a:fld id="{4CD77608-3819-479B-BB98-C216BA724EFE}" type="slidenum">
              <a:rPr lang="en-US" smtClean="0"/>
              <a:t>6</a:t>
            </a:fld>
            <a:endParaRPr lang="en-US"/>
          </a:p>
        </p:txBody>
      </p:sp>
    </p:spTree>
    <p:extLst>
      <p:ext uri="{BB962C8B-B14F-4D97-AF65-F5344CB8AC3E}">
        <p14:creationId xmlns:p14="http://schemas.microsoft.com/office/powerpoint/2010/main" val="914557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 xmlns:a16="http://schemas.microsoft.com/office/drawing/2014/main" id="{5ED88E92-14F3-4B58-9E48-1D79E139A89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1999" cy="6861600"/>
            <a:chOff x="1" y="0"/>
            <a:chExt cx="12191999" cy="6861600"/>
          </a:xfrm>
        </p:grpSpPr>
        <p:sp>
          <p:nvSpPr>
            <p:cNvPr id="31" name="Rectangle 30">
              <a:extLst>
                <a:ext uri="{FF2B5EF4-FFF2-40B4-BE49-F238E27FC236}">
                  <a16:creationId xmlns="" xmlns:a16="http://schemas.microsoft.com/office/drawing/2014/main" id="{A6466AE7-32B6-4334-AF41-B9387E6726C5}"/>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2" name="Oval 31">
              <a:extLst>
                <a:ext uri="{FF2B5EF4-FFF2-40B4-BE49-F238E27FC236}">
                  <a16:creationId xmlns="" xmlns:a16="http://schemas.microsoft.com/office/drawing/2014/main" id="{659C09F8-90CD-443F-9AA1-D08C56A605BB}"/>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3" name="Oval 32">
              <a:extLst>
                <a:ext uri="{FF2B5EF4-FFF2-40B4-BE49-F238E27FC236}">
                  <a16:creationId xmlns="" xmlns:a16="http://schemas.microsoft.com/office/drawing/2014/main" id="{DC7304AB-BE7D-45AC-A876-4A24543AE5B3}"/>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34" name="Group 33">
              <a:extLst>
                <a:ext uri="{FF2B5EF4-FFF2-40B4-BE49-F238E27FC236}">
                  <a16:creationId xmlns="" xmlns:a16="http://schemas.microsoft.com/office/drawing/2014/main" id="{8E11922B-DDB3-46D7-B1BD-C1CCDB3C42E3}"/>
                </a:ext>
                <a:ext uri="{C183D7F6-B498-43B3-948B-1728B52AA6E4}">
                  <adec:decorative xmlns="" xmlns:adec="http://schemas.microsoft.com/office/drawing/2017/decorative" val="1"/>
                </a:ext>
              </a:extLst>
            </p:cNvPr>
            <p:cNvGrpSpPr>
              <a:grpSpLocks noChangeAspect="1"/>
            </p:cNvGrpSpPr>
            <p:nvPr>
              <p:extLst>
                <p:ext uri="{386F3935-93C4-4BCD-93E2-E3B085C9AB24}">
                  <p16:designElem xmlns="" xmlns:p16="http://schemas.microsoft.com/office/powerpoint/2015/main" val="1"/>
                </p:ext>
              </p:extLst>
            </p:nvPr>
          </p:nvGrpSpPr>
          <p:grpSpPr>
            <a:xfrm>
              <a:off x="690092" y="0"/>
              <a:ext cx="10800000" cy="6858000"/>
              <a:chOff x="2328000" y="0"/>
              <a:chExt cx="2880000" cy="1440000"/>
            </a:xfrm>
          </p:grpSpPr>
          <p:sp>
            <p:nvSpPr>
              <p:cNvPr id="39" name="Rectangle 38">
                <a:extLst>
                  <a:ext uri="{FF2B5EF4-FFF2-40B4-BE49-F238E27FC236}">
                    <a16:creationId xmlns="" xmlns:a16="http://schemas.microsoft.com/office/drawing/2014/main" id="{C580F8F6-E662-4BCD-AC9C-7E5DDBD5A7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Rectangle 39">
                <a:extLst>
                  <a:ext uri="{FF2B5EF4-FFF2-40B4-BE49-F238E27FC236}">
                    <a16:creationId xmlns="" xmlns:a16="http://schemas.microsoft.com/office/drawing/2014/main" id="{9A333FE5-ADB0-48EE-A1A6-9AA36DA343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35" name="Group 34">
              <a:extLst>
                <a:ext uri="{FF2B5EF4-FFF2-40B4-BE49-F238E27FC236}">
                  <a16:creationId xmlns="" xmlns:a16="http://schemas.microsoft.com/office/drawing/2014/main" id="{0B09CD4F-6DF4-48AA-BD35-23E3F2A643F7}"/>
                </a:ext>
                <a:ext uri="{C183D7F6-B498-43B3-948B-1728B52AA6E4}">
                  <adec:decorative xmlns="" xmlns:adec="http://schemas.microsoft.com/office/drawing/2017/decorative" val="1"/>
                </a:ext>
              </a:extLst>
            </p:cNvPr>
            <p:cNvGrpSpPr>
              <a:grpSpLocks noChangeAspect="1"/>
            </p:cNvGrpSpPr>
            <p:nvPr>
              <p:extLst>
                <p:ext uri="{386F3935-93C4-4BCD-93E2-E3B085C9AB24}">
                  <p16:designElem xmlns="" xmlns:p16="http://schemas.microsoft.com/office/powerpoint/2015/main" val="1"/>
                </p:ext>
              </p:extLst>
            </p:nvPr>
          </p:nvGrpSpPr>
          <p:grpSpPr>
            <a:xfrm rot="5400000">
              <a:off x="7048499" y="1714500"/>
              <a:ext cx="6858000" cy="3429000"/>
              <a:chOff x="0" y="0"/>
              <a:chExt cx="2880000" cy="1440000"/>
            </a:xfrm>
          </p:grpSpPr>
          <p:sp>
            <p:nvSpPr>
              <p:cNvPr id="37" name="Rectangle 36">
                <a:extLst>
                  <a:ext uri="{FF2B5EF4-FFF2-40B4-BE49-F238E27FC236}">
                    <a16:creationId xmlns="" xmlns:a16="http://schemas.microsoft.com/office/drawing/2014/main" id="{02223219-ACCC-42F2-A1B4-E3C8C8AB12A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8" name="Rectangle 37">
                <a:extLst>
                  <a:ext uri="{FF2B5EF4-FFF2-40B4-BE49-F238E27FC236}">
                    <a16:creationId xmlns="" xmlns:a16="http://schemas.microsoft.com/office/drawing/2014/main" id="{1510B0E9-9BA0-4357-9E04-554C19BAAC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6" name="Rectangle 35">
              <a:extLst>
                <a:ext uri="{FF2B5EF4-FFF2-40B4-BE49-F238E27FC236}">
                  <a16:creationId xmlns="" xmlns:a16="http://schemas.microsoft.com/office/drawing/2014/main" id="{DF06DA80-525A-4C9E-A441-50630AA772A4}"/>
                </a:ext>
                <a:ext uri="{C183D7F6-B498-43B3-948B-1728B52AA6E4}">
                  <adec:decorative xmlns="" xmlns:adec="http://schemas.microsoft.com/office/drawing/2017/decorative" val="1"/>
                </a:ext>
              </a:extLst>
            </p:cNvPr>
            <p:cNvSpPr>
              <a:spLocks noChangeAspect="1"/>
            </p:cNvSpPr>
            <p:nvPr>
              <p:extLst>
                <p:ext uri="{386F3935-93C4-4BCD-93E2-E3B085C9AB24}">
                  <p16:designElem xmlns=""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2" name="Rectangle 41">
            <a:extLst>
              <a:ext uri="{FF2B5EF4-FFF2-40B4-BE49-F238E27FC236}">
                <a16:creationId xmlns="" xmlns:a16="http://schemas.microsoft.com/office/drawing/2014/main" id="{E841E027-8E53-4FEB-8605-2124D85731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7" name="Content Placeholder 6" descr="Text&#10;&#10;Description automatically generated">
            <a:extLst>
              <a:ext uri="{FF2B5EF4-FFF2-40B4-BE49-F238E27FC236}">
                <a16:creationId xmlns="" xmlns:a16="http://schemas.microsoft.com/office/drawing/2014/main" id="{F33DB5D4-3069-45B1-8F09-46D1FCE6C2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 name="Slide Number Placeholder 2">
            <a:extLst>
              <a:ext uri="{FF2B5EF4-FFF2-40B4-BE49-F238E27FC236}">
                <a16:creationId xmlns="" xmlns:a16="http://schemas.microsoft.com/office/drawing/2014/main" id="{AFAA4E72-9985-48C6-B2C5-B0E31C6BB216}"/>
              </a:ext>
            </a:extLst>
          </p:cNvPr>
          <p:cNvSpPr>
            <a:spLocks noGrp="1"/>
          </p:cNvSpPr>
          <p:nvPr>
            <p:ph type="sldNum" sz="quarter" idx="12"/>
          </p:nvPr>
        </p:nvSpPr>
        <p:spPr/>
        <p:txBody>
          <a:bodyPr/>
          <a:lstStyle/>
          <a:p>
            <a:fld id="{4CD77608-3819-479B-BB98-C216BA724EFE}" type="slidenum">
              <a:rPr lang="en-US" smtClean="0"/>
              <a:t>7</a:t>
            </a:fld>
            <a:endParaRPr lang="en-US"/>
          </a:p>
        </p:txBody>
      </p:sp>
    </p:spTree>
    <p:extLst>
      <p:ext uri="{BB962C8B-B14F-4D97-AF65-F5344CB8AC3E}">
        <p14:creationId xmlns:p14="http://schemas.microsoft.com/office/powerpoint/2010/main" val="1051365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0510748-4C63-48BB-BFF4-B95DD02856FC}"/>
              </a:ext>
            </a:extLst>
          </p:cNvPr>
          <p:cNvSpPr txBox="1"/>
          <p:nvPr/>
        </p:nvSpPr>
        <p:spPr>
          <a:xfrm>
            <a:off x="4081417" y="6348214"/>
            <a:ext cx="4354286" cy="369332"/>
          </a:xfrm>
          <a:prstGeom prst="rect">
            <a:avLst/>
          </a:prstGeom>
          <a:noFill/>
        </p:spPr>
        <p:txBody>
          <a:bodyPr wrap="square" rtlCol="0">
            <a:spAutoFit/>
          </a:bodyPr>
          <a:lstStyle/>
          <a:p>
            <a:r>
              <a:rPr lang="en-US" dirty="0"/>
              <a:t>BÀI HÁT MANG ÂM HƯỞNG DÂN CA</a:t>
            </a:r>
          </a:p>
        </p:txBody>
      </p:sp>
      <p:pic>
        <p:nvPicPr>
          <p:cNvPr id="6" name="Online Media 5" title="LIÊN KHÚC 3 MIỀN VERSION 2019 (#LK3M) - PHƯƠNG MỸ CHI ft. NHẬT BÙI ft. PHƯƠNG DUYÊN | OFFICIAL M/V">
            <a:hlinkClick r:id="" action="ppaction://media"/>
            <a:extLst>
              <a:ext uri="{FF2B5EF4-FFF2-40B4-BE49-F238E27FC236}">
                <a16:creationId xmlns="" xmlns:a16="http://schemas.microsoft.com/office/drawing/2014/main" id="{908567D0-6D82-4209-B872-4400105B9A55}"/>
              </a:ext>
            </a:extLst>
          </p:cNvPr>
          <p:cNvPicPr>
            <a:picLocks noGrp="1" noRot="1" noChangeAspect="1"/>
          </p:cNvPicPr>
          <p:nvPr>
            <p:ph idx="1"/>
            <a:videoFile r:link="rId1"/>
          </p:nvPr>
        </p:nvPicPr>
        <p:blipFill>
          <a:blip r:embed="rId3"/>
          <a:stretch>
            <a:fillRect/>
          </a:stretch>
        </p:blipFill>
        <p:spPr>
          <a:xfrm>
            <a:off x="762000" y="178475"/>
            <a:ext cx="10708640" cy="5902960"/>
          </a:xfrm>
          <a:prstGeom prst="rect">
            <a:avLst/>
          </a:prstGeom>
        </p:spPr>
      </p:pic>
      <p:sp>
        <p:nvSpPr>
          <p:cNvPr id="3" name="Slide Number Placeholder 2">
            <a:extLst>
              <a:ext uri="{FF2B5EF4-FFF2-40B4-BE49-F238E27FC236}">
                <a16:creationId xmlns="" xmlns:a16="http://schemas.microsoft.com/office/drawing/2014/main" id="{F2CDA5E7-3F3F-4AC5-8339-209C89170490}"/>
              </a:ext>
            </a:extLst>
          </p:cNvPr>
          <p:cNvSpPr>
            <a:spLocks noGrp="1"/>
          </p:cNvSpPr>
          <p:nvPr>
            <p:ph type="sldNum" sz="quarter" idx="12"/>
          </p:nvPr>
        </p:nvSpPr>
        <p:spPr/>
        <p:txBody>
          <a:bodyPr/>
          <a:lstStyle/>
          <a:p>
            <a:fld id="{4CD77608-3819-479B-BB98-C216BA724EFE}" type="slidenum">
              <a:rPr lang="en-US" smtClean="0"/>
              <a:t>8</a:t>
            </a:fld>
            <a:endParaRPr lang="en-US"/>
          </a:p>
        </p:txBody>
      </p:sp>
    </p:spTree>
    <p:extLst>
      <p:ext uri="{BB962C8B-B14F-4D97-AF65-F5344CB8AC3E}">
        <p14:creationId xmlns:p14="http://schemas.microsoft.com/office/powerpoint/2010/main" val="3273141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12C94AEA-FD23-4C68-83A5-74E853EA7E8E}"/>
              </a:ext>
            </a:extLst>
          </p:cNvPr>
          <p:cNvGraphicFramePr>
            <a:graphicFrameLocks noGrp="1"/>
          </p:cNvGraphicFramePr>
          <p:nvPr>
            <p:ph idx="1"/>
            <p:extLst>
              <p:ext uri="{D42A27DB-BD31-4B8C-83A1-F6EECF244321}">
                <p14:modId xmlns:p14="http://schemas.microsoft.com/office/powerpoint/2010/main" val="3837711955"/>
              </p:ext>
            </p:extLst>
          </p:nvPr>
        </p:nvGraphicFramePr>
        <p:xfrm>
          <a:off x="615950" y="342901"/>
          <a:ext cx="11101388"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3" descr="POINSET2">
            <a:extLst>
              <a:ext uri="{FF2B5EF4-FFF2-40B4-BE49-F238E27FC236}">
                <a16:creationId xmlns="" xmlns:a16="http://schemas.microsoft.com/office/drawing/2014/main" id="{EE08D22D-98E9-4575-9EEB-CB8167A8C8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0020300" y="-14605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 xmlns:a16="http://schemas.microsoft.com/office/drawing/2014/main" id="{96130C4A-C75E-4DF9-B8AC-73F215B4CA0A}"/>
              </a:ext>
            </a:extLst>
          </p:cNvPr>
          <p:cNvSpPr>
            <a:spLocks noGrp="1"/>
          </p:cNvSpPr>
          <p:nvPr>
            <p:ph type="sldNum" sz="quarter" idx="12"/>
          </p:nvPr>
        </p:nvSpPr>
        <p:spPr/>
        <p:txBody>
          <a:bodyPr/>
          <a:lstStyle/>
          <a:p>
            <a:fld id="{4CD77608-3819-479B-BB98-C216BA724EFE}" type="slidenum">
              <a:rPr lang="en-US" smtClean="0"/>
              <a:t>9</a:t>
            </a:fld>
            <a:endParaRPr lang="en-US"/>
          </a:p>
        </p:txBody>
      </p:sp>
    </p:spTree>
    <p:extLst>
      <p:ext uri="{BB962C8B-B14F-4D97-AF65-F5344CB8AC3E}">
        <p14:creationId xmlns:p14="http://schemas.microsoft.com/office/powerpoint/2010/main" val="308919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lowVTI">
  <a:themeElements>
    <a:clrScheme name="AnalogousFromDarkSeedLeftStep">
      <a:dk1>
        <a:srgbClr val="000000"/>
      </a:dk1>
      <a:lt1>
        <a:srgbClr val="FFFFFF"/>
      </a:lt1>
      <a:dk2>
        <a:srgbClr val="3D2323"/>
      </a:dk2>
      <a:lt2>
        <a:srgbClr val="E6E2E8"/>
      </a:lt2>
      <a:accent1>
        <a:srgbClr val="6CB246"/>
      </a:accent1>
      <a:accent2>
        <a:srgbClr val="92AB39"/>
      </a:accent2>
      <a:accent3>
        <a:srgbClr val="B5A047"/>
      </a:accent3>
      <a:accent4>
        <a:srgbClr val="B1693B"/>
      </a:accent4>
      <a:accent5>
        <a:srgbClr val="C34D50"/>
      </a:accent5>
      <a:accent6>
        <a:srgbClr val="B13B6F"/>
      </a:accent6>
      <a:hlink>
        <a:srgbClr val="BF513F"/>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1447</Words>
  <Application>Microsoft Office PowerPoint</Application>
  <PresentationFormat>Widescreen</PresentationFormat>
  <Paragraphs>236</Paragraphs>
  <Slides>27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Abadi</vt:lpstr>
      <vt:lpstr>Arial</vt:lpstr>
      <vt:lpstr>Avenir Next LT Pro</vt:lpstr>
      <vt:lpstr>Bell MT</vt:lpstr>
      <vt:lpstr>Calibri</vt:lpstr>
      <vt:lpstr>Roboto</vt:lpstr>
      <vt:lpstr>Times New Roman</vt:lpstr>
      <vt:lpstr>Wingdings</vt:lpstr>
      <vt:lpstr>GlowVTI</vt:lpstr>
      <vt:lpstr>KHÁI QUÁT VĂN HỌC DÂN GIAN VIỆT NAM</vt:lpstr>
      <vt:lpstr>TRÒ CHƠI  NHÌN HÌNH ĐOÁN TÊN</vt:lpstr>
      <vt:lpstr>Trò chơi tên gì?</vt:lpstr>
      <vt:lpstr>Đuổi hình bắt chữ</vt:lpstr>
      <vt:lpstr>Đuổi hình  bắt  chữ</vt:lpstr>
      <vt:lpstr>Hai bài ca dưới đây thuộc thể loại ?</vt:lpstr>
      <vt:lpstr>PowerPoint Presentation</vt:lpstr>
      <vt:lpstr>PowerPoint Presentation</vt:lpstr>
      <vt:lpstr>PowerPoint Presentation</vt:lpstr>
      <vt:lpstr>I. NHỮNG ĐẶC TRƯNG CƠ BẢN  CỦA VĂN HỌC DÂN GIAN</vt:lpstr>
      <vt:lpstr>1. Tác phẩm nghệ thuật  ngôn từ truyền miệng.</vt:lpstr>
      <vt:lpstr>1. Tác phẩm nghệ thuật  ngôn từ truyền miệng. </vt:lpstr>
      <vt:lpstr>2. . Sản phẩm của quá trình  sáng tác tập thể</vt:lpstr>
      <vt:lpstr>3. Gắn với các sinh hoạt  cộng đồng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Kho tri thức dân gian</vt:lpstr>
      <vt:lpstr>2. Giáo dục đạo lí làm người</vt:lpstr>
      <vt:lpstr>3. Tạo nên bản sắc riêng cho nền văn học dân tộc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KHÁI QUÁT VĂN HỌC DÂN GIAN VIỆT NAM</dc:title>
  <dc:creator>hoang tran minh</dc:creator>
  <cp:lastModifiedBy>USER</cp:lastModifiedBy>
  <cp:revision>6</cp:revision>
  <dcterms:created xsi:type="dcterms:W3CDTF">2021-08-20T12:30:41Z</dcterms:created>
  <dcterms:modified xsi:type="dcterms:W3CDTF">2021-09-04T14:55:29Z</dcterms:modified>
</cp:coreProperties>
</file>